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60" r:id="rId4"/>
    <p:sldId id="268" r:id="rId5"/>
    <p:sldId id="261" r:id="rId6"/>
    <p:sldId id="262" r:id="rId7"/>
    <p:sldId id="330" r:id="rId8"/>
    <p:sldId id="338" r:id="rId9"/>
    <p:sldId id="331" r:id="rId10"/>
    <p:sldId id="339" r:id="rId11"/>
    <p:sldId id="340" r:id="rId12"/>
    <p:sldId id="333" r:id="rId13"/>
    <p:sldId id="341" r:id="rId14"/>
    <p:sldId id="337" r:id="rId15"/>
    <p:sldId id="310"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2500" b="0" i="1" u="none" strike="noStrike" cap="none" spc="0" normalizeH="0" baseline="0">
        <a:ln>
          <a:noFill/>
        </a:ln>
        <a:solidFill>
          <a:srgbClr val="000000"/>
        </a:solidFill>
        <a:effectLst/>
        <a:uFillTx/>
        <a:latin typeface="+mn-lt"/>
        <a:ea typeface="+mn-ea"/>
        <a:cs typeface="+mn-cs"/>
        <a:sym typeface="Helvetica"/>
      </a:defRPr>
    </a:lvl1pPr>
    <a:lvl2pPr marL="0" marR="0" indent="228600" algn="l" defTabSz="821531" rtl="0" fontAlgn="auto" latinLnBrk="0" hangingPunct="0">
      <a:lnSpc>
        <a:spcPct val="100000"/>
      </a:lnSpc>
      <a:spcBef>
        <a:spcPts val="0"/>
      </a:spcBef>
      <a:spcAft>
        <a:spcPts val="0"/>
      </a:spcAft>
      <a:buClrTx/>
      <a:buSzTx/>
      <a:buFontTx/>
      <a:buNone/>
      <a:tabLst/>
      <a:defRPr kumimoji="0" sz="2500" b="0" i="1" u="none" strike="noStrike" cap="none" spc="0" normalizeH="0" baseline="0">
        <a:ln>
          <a:noFill/>
        </a:ln>
        <a:solidFill>
          <a:srgbClr val="000000"/>
        </a:solidFill>
        <a:effectLst/>
        <a:uFillTx/>
        <a:latin typeface="+mn-lt"/>
        <a:ea typeface="+mn-ea"/>
        <a:cs typeface="+mn-cs"/>
        <a:sym typeface="Helvetica"/>
      </a:defRPr>
    </a:lvl2pPr>
    <a:lvl3pPr marL="0" marR="0" indent="457200" algn="l" defTabSz="821531" rtl="0" fontAlgn="auto" latinLnBrk="0" hangingPunct="0">
      <a:lnSpc>
        <a:spcPct val="100000"/>
      </a:lnSpc>
      <a:spcBef>
        <a:spcPts val="0"/>
      </a:spcBef>
      <a:spcAft>
        <a:spcPts val="0"/>
      </a:spcAft>
      <a:buClrTx/>
      <a:buSzTx/>
      <a:buFontTx/>
      <a:buNone/>
      <a:tabLst/>
      <a:defRPr kumimoji="0" sz="2500" b="0" i="1" u="none" strike="noStrike" cap="none" spc="0" normalizeH="0" baseline="0">
        <a:ln>
          <a:noFill/>
        </a:ln>
        <a:solidFill>
          <a:srgbClr val="000000"/>
        </a:solidFill>
        <a:effectLst/>
        <a:uFillTx/>
        <a:latin typeface="+mn-lt"/>
        <a:ea typeface="+mn-ea"/>
        <a:cs typeface="+mn-cs"/>
        <a:sym typeface="Helvetica"/>
      </a:defRPr>
    </a:lvl3pPr>
    <a:lvl4pPr marL="0" marR="0" indent="685800" algn="l" defTabSz="821531" rtl="0" fontAlgn="auto" latinLnBrk="0" hangingPunct="0">
      <a:lnSpc>
        <a:spcPct val="100000"/>
      </a:lnSpc>
      <a:spcBef>
        <a:spcPts val="0"/>
      </a:spcBef>
      <a:spcAft>
        <a:spcPts val="0"/>
      </a:spcAft>
      <a:buClrTx/>
      <a:buSzTx/>
      <a:buFontTx/>
      <a:buNone/>
      <a:tabLst/>
      <a:defRPr kumimoji="0" sz="2500" b="0" i="1" u="none" strike="noStrike" cap="none" spc="0" normalizeH="0" baseline="0">
        <a:ln>
          <a:noFill/>
        </a:ln>
        <a:solidFill>
          <a:srgbClr val="000000"/>
        </a:solidFill>
        <a:effectLst/>
        <a:uFillTx/>
        <a:latin typeface="+mn-lt"/>
        <a:ea typeface="+mn-ea"/>
        <a:cs typeface="+mn-cs"/>
        <a:sym typeface="Helvetica"/>
      </a:defRPr>
    </a:lvl4pPr>
    <a:lvl5pPr marL="0" marR="0" indent="914400" algn="l" defTabSz="821531" rtl="0" fontAlgn="auto" latinLnBrk="0" hangingPunct="0">
      <a:lnSpc>
        <a:spcPct val="100000"/>
      </a:lnSpc>
      <a:spcBef>
        <a:spcPts val="0"/>
      </a:spcBef>
      <a:spcAft>
        <a:spcPts val="0"/>
      </a:spcAft>
      <a:buClrTx/>
      <a:buSzTx/>
      <a:buFontTx/>
      <a:buNone/>
      <a:tabLst/>
      <a:defRPr kumimoji="0" sz="2500" b="0" i="1" u="none" strike="noStrike" cap="none" spc="0" normalizeH="0" baseline="0">
        <a:ln>
          <a:noFill/>
        </a:ln>
        <a:solidFill>
          <a:srgbClr val="000000"/>
        </a:solidFill>
        <a:effectLst/>
        <a:uFillTx/>
        <a:latin typeface="+mn-lt"/>
        <a:ea typeface="+mn-ea"/>
        <a:cs typeface="+mn-cs"/>
        <a:sym typeface="Helvetica"/>
      </a:defRPr>
    </a:lvl5pPr>
    <a:lvl6pPr marL="0" marR="0" indent="1143000" algn="l" defTabSz="821531" rtl="0" fontAlgn="auto" latinLnBrk="0" hangingPunct="0">
      <a:lnSpc>
        <a:spcPct val="100000"/>
      </a:lnSpc>
      <a:spcBef>
        <a:spcPts val="0"/>
      </a:spcBef>
      <a:spcAft>
        <a:spcPts val="0"/>
      </a:spcAft>
      <a:buClrTx/>
      <a:buSzTx/>
      <a:buFontTx/>
      <a:buNone/>
      <a:tabLst/>
      <a:defRPr kumimoji="0" sz="2500" b="0" i="1" u="none" strike="noStrike" cap="none" spc="0" normalizeH="0" baseline="0">
        <a:ln>
          <a:noFill/>
        </a:ln>
        <a:solidFill>
          <a:srgbClr val="000000"/>
        </a:solidFill>
        <a:effectLst/>
        <a:uFillTx/>
        <a:latin typeface="+mn-lt"/>
        <a:ea typeface="+mn-ea"/>
        <a:cs typeface="+mn-cs"/>
        <a:sym typeface="Helvetica"/>
      </a:defRPr>
    </a:lvl6pPr>
    <a:lvl7pPr marL="0" marR="0" indent="1371600" algn="l" defTabSz="821531" rtl="0" fontAlgn="auto" latinLnBrk="0" hangingPunct="0">
      <a:lnSpc>
        <a:spcPct val="100000"/>
      </a:lnSpc>
      <a:spcBef>
        <a:spcPts val="0"/>
      </a:spcBef>
      <a:spcAft>
        <a:spcPts val="0"/>
      </a:spcAft>
      <a:buClrTx/>
      <a:buSzTx/>
      <a:buFontTx/>
      <a:buNone/>
      <a:tabLst/>
      <a:defRPr kumimoji="0" sz="2500" b="0" i="1" u="none" strike="noStrike" cap="none" spc="0" normalizeH="0" baseline="0">
        <a:ln>
          <a:noFill/>
        </a:ln>
        <a:solidFill>
          <a:srgbClr val="000000"/>
        </a:solidFill>
        <a:effectLst/>
        <a:uFillTx/>
        <a:latin typeface="+mn-lt"/>
        <a:ea typeface="+mn-ea"/>
        <a:cs typeface="+mn-cs"/>
        <a:sym typeface="Helvetica"/>
      </a:defRPr>
    </a:lvl7pPr>
    <a:lvl8pPr marL="0" marR="0" indent="1600200" algn="l" defTabSz="821531" rtl="0" fontAlgn="auto" latinLnBrk="0" hangingPunct="0">
      <a:lnSpc>
        <a:spcPct val="100000"/>
      </a:lnSpc>
      <a:spcBef>
        <a:spcPts val="0"/>
      </a:spcBef>
      <a:spcAft>
        <a:spcPts val="0"/>
      </a:spcAft>
      <a:buClrTx/>
      <a:buSzTx/>
      <a:buFontTx/>
      <a:buNone/>
      <a:tabLst/>
      <a:defRPr kumimoji="0" sz="2500" b="0" i="1" u="none" strike="noStrike" cap="none" spc="0" normalizeH="0" baseline="0">
        <a:ln>
          <a:noFill/>
        </a:ln>
        <a:solidFill>
          <a:srgbClr val="000000"/>
        </a:solidFill>
        <a:effectLst/>
        <a:uFillTx/>
        <a:latin typeface="+mn-lt"/>
        <a:ea typeface="+mn-ea"/>
        <a:cs typeface="+mn-cs"/>
        <a:sym typeface="Helvetica"/>
      </a:defRPr>
    </a:lvl8pPr>
    <a:lvl9pPr marL="0" marR="0" indent="1828800" algn="l" defTabSz="821531" rtl="0" fontAlgn="auto" latinLnBrk="0" hangingPunct="0">
      <a:lnSpc>
        <a:spcPct val="100000"/>
      </a:lnSpc>
      <a:spcBef>
        <a:spcPts val="0"/>
      </a:spcBef>
      <a:spcAft>
        <a:spcPts val="0"/>
      </a:spcAft>
      <a:buClrTx/>
      <a:buSzTx/>
      <a:buFontTx/>
      <a:buNone/>
      <a:tabLst/>
      <a:defRPr kumimoji="0" sz="2500" b="0" i="1"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McDonald" initials="JM" lastIdx="1" clrIdx="0">
    <p:extLst>
      <p:ext uri="{19B8F6BF-5375-455C-9EA6-DF929625EA0E}">
        <p15:presenceInfo xmlns:p15="http://schemas.microsoft.com/office/powerpoint/2012/main" userId="ecc8640d64f651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B7C"/>
    <a:srgbClr val="82C3BB"/>
    <a:srgbClr val="304E7E"/>
    <a:srgbClr val="6DB8AF"/>
    <a:srgbClr val="F0ECE2"/>
    <a:srgbClr val="AA8A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solidFill>
                <a:srgbClr val="000000"/>
              </a:solidFill>
              <a:prstDash val="solid"/>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000000"/>
              </a:solidFill>
              <a:prstDash val="solid"/>
              <a:miter lim="400000"/>
            </a:ln>
          </a:top>
          <a:bottom>
            <a:ln w="12700" cap="flat">
              <a:noFill/>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09"/>
    <p:restoredTop sz="94634"/>
  </p:normalViewPr>
  <p:slideViewPr>
    <p:cSldViewPr snapToGrid="0" snapToObjects="1">
      <p:cViewPr varScale="1">
        <p:scale>
          <a:sx n="39" d="100"/>
          <a:sy n="39" d="100"/>
        </p:scale>
        <p:origin x="403" y="82"/>
      </p:cViewPr>
      <p:guideLst/>
    </p:cSldViewPr>
  </p:slideViewPr>
  <p:notesTextViewPr>
    <p:cViewPr>
      <p:scale>
        <a:sx n="3" d="2"/>
        <a:sy n="3" d="2"/>
      </p:scale>
      <p:origin x="0" y="0"/>
    </p:cViewPr>
  </p:notesTextViewPr>
  <p:notesViewPr>
    <p:cSldViewPr snapToGrid="0" snapToObjects="1">
      <p:cViewPr>
        <p:scale>
          <a:sx n="66" d="100"/>
          <a:sy n="66" d="100"/>
        </p:scale>
        <p:origin x="4992" y="10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xfrm>
            <a:off x="1143000" y="685800"/>
            <a:ext cx="4572000" cy="3429000"/>
          </a:xfrm>
          <a:prstGeom prst="rect">
            <a:avLst/>
          </a:prstGeom>
        </p:spPr>
        <p:txBody>
          <a:bodyPr/>
          <a:lstStyle/>
          <a:p>
            <a:endParaRPr/>
          </a:p>
        </p:txBody>
      </p:sp>
      <p:sp>
        <p:nvSpPr>
          <p:cNvPr id="434" name="Shape 4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Est 75% of </a:t>
            </a:r>
            <a:r>
              <a:rPr lang="en-US" dirty="0" err="1"/>
              <a:t>dr</a:t>
            </a:r>
            <a:r>
              <a:rPr lang="en-US" dirty="0"/>
              <a:t> visits are attributed to stress. Burnout is chronic unmanaged stress in the workplace. Our ability to tap into this paragraph, to understand and enable ourselves to have this, is key to wellbeing. Your workplace supports this and not only do you have access to individual sessions with me, you can specifically work on wellbeing with me, if you feel it is not where you would like it. </a:t>
            </a:r>
          </a:p>
        </p:txBody>
      </p:sp>
    </p:spTree>
    <p:extLst>
      <p:ext uri="{BB962C8B-B14F-4D97-AF65-F5344CB8AC3E}">
        <p14:creationId xmlns:p14="http://schemas.microsoft.com/office/powerpoint/2010/main" val="224470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974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901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01">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18" name="Bild"/>
          <p:cNvSpPr>
            <a:spLocks noGrp="1"/>
          </p:cNvSpPr>
          <p:nvPr>
            <p:ph type="pic" sz="half" idx="21"/>
          </p:nvPr>
        </p:nvSpPr>
        <p:spPr>
          <a:xfrm>
            <a:off x="7744221" y="2413397"/>
            <a:ext cx="8895743" cy="8889154"/>
          </a:xfrm>
          <a:prstGeom prst="rect">
            <a:avLst/>
          </a:prstGeom>
          <a:pattFill prst="pct5">
            <a:fgClr>
              <a:schemeClr val="accent5"/>
            </a:fgClr>
            <a:bgClr>
              <a:schemeClr val="bg1"/>
            </a:bgClr>
          </a:pattFill>
        </p:spPr>
        <p:txBody>
          <a:bodyPr lIns="91439" tIns="45719" rIns="91439" bIns="45719">
            <a:noAutofit/>
          </a:bodyPr>
          <a:lstStyle>
            <a:lvl1pPr>
              <a:defRPr/>
            </a:lvl1pPr>
          </a:lstStyle>
          <a:p>
            <a:endParaRPr dirty="0"/>
          </a:p>
        </p:txBody>
      </p:sp>
      <p:sp>
        <p:nvSpPr>
          <p:cNvPr id="19"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3070226"/>
            <a:ext cx="10773835"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200" y="4349750"/>
            <a:ext cx="10773835"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6735" y="3070226"/>
            <a:ext cx="10778067" cy="12795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6735" y="4349750"/>
            <a:ext cx="10778067" cy="7902576"/>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A2C064-A588-4740-9139-67078021FEC5}" type="datetimeFigureOut">
              <a:rPr lang="en-US" smtClean="0"/>
              <a:pPr/>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D4461-6ACC-49C9-9DD3-FDE3D5279B30}" type="slidenum">
              <a:rPr lang="en-US" smtClean="0"/>
              <a:pPr/>
              <a:t>‹#›</a:t>
            </a:fld>
            <a:endParaRPr lang="en-US"/>
          </a:p>
        </p:txBody>
      </p:sp>
    </p:spTree>
    <p:extLst>
      <p:ext uri="{BB962C8B-B14F-4D97-AF65-F5344CB8AC3E}">
        <p14:creationId xmlns:p14="http://schemas.microsoft.com/office/powerpoint/2010/main" val="304996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1"/>
            <a:ext cx="20726400" cy="2940050"/>
          </a:xfrm>
        </p:spPr>
        <p:txBody>
          <a:bodyPr/>
          <a:lstStyle/>
          <a:p>
            <a:r>
              <a:rPr lang="en-US"/>
              <a:t>Click to edit Master title style</a:t>
            </a:r>
          </a:p>
        </p:txBody>
      </p:sp>
      <p:sp>
        <p:nvSpPr>
          <p:cNvPr id="3" name="Subtitle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A2C064-A588-4740-9139-67078021FEC5}" type="datetimeFigureOut">
              <a:rPr lang="en-US" smtClean="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D4461-6ACC-49C9-9DD3-FDE3D5279B30}" type="slidenum">
              <a:rPr lang="en-US" smtClean="0"/>
              <a:pPr/>
              <a:t>‹#›</a:t>
            </a:fld>
            <a:endParaRPr lang="en-US"/>
          </a:p>
        </p:txBody>
      </p:sp>
    </p:spTree>
    <p:extLst>
      <p:ext uri="{BB962C8B-B14F-4D97-AF65-F5344CB8AC3E}">
        <p14:creationId xmlns:p14="http://schemas.microsoft.com/office/powerpoint/2010/main" val="2473818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03">
    <p:spTree>
      <p:nvGrpSpPr>
        <p:cNvPr id="1" name=""/>
        <p:cNvGrpSpPr/>
        <p:nvPr/>
      </p:nvGrpSpPr>
      <p:grpSpPr>
        <a:xfrm>
          <a:off x="0" y="0"/>
          <a:ext cx="0" cy="0"/>
          <a:chOff x="0" y="0"/>
          <a:chExt cx="0" cy="0"/>
        </a:xfrm>
      </p:grpSpPr>
      <p:sp>
        <p:nvSpPr>
          <p:cNvPr id="34" name="Bild"/>
          <p:cNvSpPr>
            <a:spLocks noGrp="1"/>
          </p:cNvSpPr>
          <p:nvPr>
            <p:ph type="pic" sz="half" idx="21"/>
          </p:nvPr>
        </p:nvSpPr>
        <p:spPr>
          <a:xfrm>
            <a:off x="14983348" y="1396603"/>
            <a:ext cx="8007097" cy="10922926"/>
          </a:xfrm>
          <a:prstGeom prst="rect">
            <a:avLst/>
          </a:prstGeom>
          <a:pattFill prst="pct5">
            <a:fgClr>
              <a:schemeClr val="accent5"/>
            </a:fgClr>
            <a:bgClr>
              <a:schemeClr val="bg1"/>
            </a:bgClr>
          </a:pattFill>
        </p:spPr>
        <p:txBody>
          <a:bodyPr lIns="91439" tIns="45719" rIns="91439" bIns="45719">
            <a:noAutofit/>
          </a:bodyPr>
          <a:lstStyle>
            <a:lvl1pPr>
              <a:defRPr/>
            </a:lvl1pPr>
          </a:lstStyle>
          <a:p>
            <a:endParaRPr dirty="0"/>
          </a:p>
        </p:txBody>
      </p:sp>
      <p:sp>
        <p:nvSpPr>
          <p:cNvPr id="3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04">
    <p:spTree>
      <p:nvGrpSpPr>
        <p:cNvPr id="1" name=""/>
        <p:cNvGrpSpPr/>
        <p:nvPr/>
      </p:nvGrpSpPr>
      <p:grpSpPr>
        <a:xfrm>
          <a:off x="0" y="0"/>
          <a:ext cx="0" cy="0"/>
          <a:chOff x="0" y="0"/>
          <a:chExt cx="0" cy="0"/>
        </a:xfrm>
      </p:grpSpPr>
      <p:sp>
        <p:nvSpPr>
          <p:cNvPr id="42" name="Bild"/>
          <p:cNvSpPr>
            <a:spLocks noGrp="1"/>
          </p:cNvSpPr>
          <p:nvPr>
            <p:ph type="pic" sz="quarter" idx="21"/>
          </p:nvPr>
        </p:nvSpPr>
        <p:spPr>
          <a:xfrm>
            <a:off x="7869763" y="5716653"/>
            <a:ext cx="3561567" cy="5330135"/>
          </a:xfrm>
          <a:prstGeom prst="rect">
            <a:avLst/>
          </a:prstGeom>
          <a:pattFill prst="pct5">
            <a:fgClr>
              <a:schemeClr val="accent5"/>
            </a:fgClr>
            <a:bgClr>
              <a:schemeClr val="bg1"/>
            </a:bgClr>
          </a:pattFill>
        </p:spPr>
        <p:txBody>
          <a:bodyPr lIns="91439" tIns="45719" rIns="91439" bIns="45719">
            <a:noAutofit/>
          </a:bodyPr>
          <a:lstStyle>
            <a:lvl1pPr>
              <a:defRPr/>
            </a:lvl1pPr>
          </a:lstStyle>
          <a:p>
            <a:endParaRPr dirty="0"/>
          </a:p>
        </p:txBody>
      </p:sp>
      <p:sp>
        <p:nvSpPr>
          <p:cNvPr id="43" name="Bild"/>
          <p:cNvSpPr>
            <a:spLocks noGrp="1"/>
          </p:cNvSpPr>
          <p:nvPr>
            <p:ph type="pic" sz="quarter" idx="22"/>
          </p:nvPr>
        </p:nvSpPr>
        <p:spPr>
          <a:xfrm>
            <a:off x="12185650" y="5716653"/>
            <a:ext cx="3629241" cy="5330135"/>
          </a:xfrm>
          <a:prstGeom prst="rect">
            <a:avLst/>
          </a:prstGeom>
          <a:pattFill prst="pct5">
            <a:fgClr>
              <a:schemeClr val="accent5"/>
            </a:fgClr>
            <a:bgClr>
              <a:schemeClr val="bg1"/>
            </a:bgClr>
          </a:pattFill>
        </p:spPr>
        <p:txBody>
          <a:bodyPr lIns="91439" tIns="45719" rIns="91439" bIns="45719">
            <a:noAutofit/>
          </a:bodyPr>
          <a:lstStyle>
            <a:lvl1pPr>
              <a:defRPr/>
            </a:lvl1pPr>
          </a:lstStyle>
          <a:p>
            <a:endParaRPr dirty="0"/>
          </a:p>
        </p:txBody>
      </p:sp>
      <p:sp>
        <p:nvSpPr>
          <p:cNvPr id="44" name="Bild"/>
          <p:cNvSpPr>
            <a:spLocks noGrp="1"/>
          </p:cNvSpPr>
          <p:nvPr>
            <p:ph type="pic" sz="quarter" idx="23"/>
          </p:nvPr>
        </p:nvSpPr>
        <p:spPr>
          <a:xfrm>
            <a:off x="16569211" y="5716653"/>
            <a:ext cx="3618769" cy="5330135"/>
          </a:xfrm>
          <a:prstGeom prst="rect">
            <a:avLst/>
          </a:prstGeom>
          <a:pattFill prst="pct5">
            <a:fgClr>
              <a:schemeClr val="accent5"/>
            </a:fgClr>
            <a:bgClr>
              <a:schemeClr val="bg1"/>
            </a:bgClr>
          </a:pattFill>
        </p:spPr>
        <p:txBody>
          <a:bodyPr lIns="91439" tIns="45719" rIns="91439" bIns="45719">
            <a:noAutofit/>
          </a:bodyPr>
          <a:lstStyle>
            <a:lvl1pPr>
              <a:defRPr/>
            </a:lvl1pPr>
          </a:lstStyle>
          <a:p>
            <a:endParaRPr dirty="0"/>
          </a:p>
        </p:txBody>
      </p:sp>
      <p:sp>
        <p:nvSpPr>
          <p:cNvPr id="4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05">
    <p:spTree>
      <p:nvGrpSpPr>
        <p:cNvPr id="1" name=""/>
        <p:cNvGrpSpPr/>
        <p:nvPr/>
      </p:nvGrpSpPr>
      <p:grpSpPr>
        <a:xfrm>
          <a:off x="0" y="0"/>
          <a:ext cx="0" cy="0"/>
          <a:chOff x="0" y="0"/>
          <a:chExt cx="0" cy="0"/>
        </a:xfrm>
      </p:grpSpPr>
      <p:sp>
        <p:nvSpPr>
          <p:cNvPr id="52" name="Bild"/>
          <p:cNvSpPr>
            <a:spLocks noGrp="1"/>
          </p:cNvSpPr>
          <p:nvPr>
            <p:ph type="pic" sz="half" idx="21"/>
          </p:nvPr>
        </p:nvSpPr>
        <p:spPr>
          <a:xfrm>
            <a:off x="1400700" y="2029617"/>
            <a:ext cx="8376934" cy="9656737"/>
          </a:xfrm>
          <a:prstGeom prst="rect">
            <a:avLst/>
          </a:prstGeom>
          <a:pattFill prst="pct5">
            <a:fgClr>
              <a:schemeClr val="accent5"/>
            </a:fgClr>
            <a:bgClr>
              <a:schemeClr val="bg1"/>
            </a:bgClr>
          </a:pattFill>
        </p:spPr>
        <p:txBody>
          <a:bodyPr lIns="91439" tIns="45719" rIns="91439" bIns="45719">
            <a:noAutofit/>
          </a:bodyPr>
          <a:lstStyle>
            <a:lvl1pPr>
              <a:defRPr/>
            </a:lvl1pPr>
          </a:lstStyle>
          <a:p>
            <a:endParaRPr dirty="0"/>
          </a:p>
        </p:txBody>
      </p:sp>
      <p:sp>
        <p:nvSpPr>
          <p:cNvPr id="53"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0">
    <p:spTree>
      <p:nvGrpSpPr>
        <p:cNvPr id="1" name=""/>
        <p:cNvGrpSpPr/>
        <p:nvPr/>
      </p:nvGrpSpPr>
      <p:grpSpPr>
        <a:xfrm>
          <a:off x="0" y="0"/>
          <a:ext cx="0" cy="0"/>
          <a:chOff x="0" y="0"/>
          <a:chExt cx="0" cy="0"/>
        </a:xfrm>
      </p:grpSpPr>
      <p:sp>
        <p:nvSpPr>
          <p:cNvPr id="97" name="Bild"/>
          <p:cNvSpPr>
            <a:spLocks noGrp="1"/>
          </p:cNvSpPr>
          <p:nvPr>
            <p:ph type="pic" sz="half" idx="21"/>
          </p:nvPr>
        </p:nvSpPr>
        <p:spPr>
          <a:xfrm>
            <a:off x="7586265" y="1395053"/>
            <a:ext cx="9211402" cy="10925733"/>
          </a:xfrm>
          <a:prstGeom prst="rect">
            <a:avLst/>
          </a:prstGeom>
          <a:pattFill prst="pct5">
            <a:fgClr>
              <a:schemeClr val="accent5"/>
            </a:fgClr>
            <a:bgClr>
              <a:schemeClr val="bg1"/>
            </a:bgClr>
          </a:pattFill>
        </p:spPr>
        <p:txBody>
          <a:bodyPr lIns="91439" tIns="45719" rIns="91439" bIns="45719">
            <a:noAutofit/>
          </a:bodyPr>
          <a:lstStyle>
            <a:lvl1pPr>
              <a:defRPr/>
            </a:lvl1pPr>
          </a:lstStyle>
          <a:p>
            <a:endParaRPr dirty="0"/>
          </a:p>
        </p:txBody>
      </p:sp>
      <p:sp>
        <p:nvSpPr>
          <p:cNvPr id="98"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44">
    <p:spTree>
      <p:nvGrpSpPr>
        <p:cNvPr id="1" name=""/>
        <p:cNvGrpSpPr/>
        <p:nvPr/>
      </p:nvGrpSpPr>
      <p:grpSpPr>
        <a:xfrm>
          <a:off x="0" y="0"/>
          <a:ext cx="0" cy="0"/>
          <a:chOff x="0" y="0"/>
          <a:chExt cx="0" cy="0"/>
        </a:xfrm>
      </p:grpSpPr>
      <p:sp>
        <p:nvSpPr>
          <p:cNvPr id="409" name="Bild"/>
          <p:cNvSpPr>
            <a:spLocks noGrp="1"/>
          </p:cNvSpPr>
          <p:nvPr>
            <p:ph type="pic" idx="21"/>
          </p:nvPr>
        </p:nvSpPr>
        <p:spPr>
          <a:xfrm>
            <a:off x="2669037" y="2794595"/>
            <a:ext cx="11432198" cy="8126754"/>
          </a:xfrm>
          <a:prstGeom prst="rect">
            <a:avLst/>
          </a:prstGeom>
          <a:pattFill prst="pct5">
            <a:fgClr>
              <a:schemeClr val="accent5"/>
            </a:fgClr>
            <a:bgClr>
              <a:schemeClr val="bg1"/>
            </a:bgClr>
          </a:pattFill>
        </p:spPr>
        <p:txBody>
          <a:bodyPr lIns="91439" tIns="45719" rIns="91439" bIns="45719">
            <a:noAutofit/>
          </a:bodyPr>
          <a:lstStyle>
            <a:lvl1pPr>
              <a:defRPr/>
            </a:lvl1pPr>
          </a:lstStyle>
          <a:p>
            <a:endParaRPr dirty="0"/>
          </a:p>
        </p:txBody>
      </p:sp>
      <p:sp>
        <p:nvSpPr>
          <p:cNvPr id="410"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44">
    <p:spTree>
      <p:nvGrpSpPr>
        <p:cNvPr id="1" name=""/>
        <p:cNvGrpSpPr/>
        <p:nvPr/>
      </p:nvGrpSpPr>
      <p:grpSpPr>
        <a:xfrm>
          <a:off x="0" y="0"/>
          <a:ext cx="0" cy="0"/>
          <a:chOff x="0" y="0"/>
          <a:chExt cx="0" cy="0"/>
        </a:xfrm>
      </p:grpSpPr>
      <p:sp>
        <p:nvSpPr>
          <p:cNvPr id="410" name="Folien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 name="Bildplatzhalter 3">
            <a:extLst>
              <a:ext uri="{FF2B5EF4-FFF2-40B4-BE49-F238E27FC236}">
                <a16:creationId xmlns:a16="http://schemas.microsoft.com/office/drawing/2014/main" id="{165F17E0-9DCE-E145-BB67-932D36A411D3}"/>
              </a:ext>
            </a:extLst>
          </p:cNvPr>
          <p:cNvSpPr>
            <a:spLocks noGrp="1"/>
          </p:cNvSpPr>
          <p:nvPr>
            <p:ph type="pic" sz="quarter" idx="15"/>
          </p:nvPr>
        </p:nvSpPr>
        <p:spPr>
          <a:xfrm>
            <a:off x="2466069" y="7342240"/>
            <a:ext cx="7401866" cy="4600627"/>
          </a:xfrm>
          <a:pattFill prst="pct5">
            <a:fgClr>
              <a:schemeClr val="accent5"/>
            </a:fgClr>
            <a:bgClr>
              <a:schemeClr val="bg1"/>
            </a:bgClr>
          </a:pattFill>
        </p:spPr>
      </p:sp>
      <p:sp>
        <p:nvSpPr>
          <p:cNvPr id="5" name="Shape 20">
            <a:extLst>
              <a:ext uri="{FF2B5EF4-FFF2-40B4-BE49-F238E27FC236}">
                <a16:creationId xmlns:a16="http://schemas.microsoft.com/office/drawing/2014/main" id="{31A4FD30-664A-3340-AB59-C33CB700D7DA}"/>
              </a:ext>
            </a:extLst>
          </p:cNvPr>
          <p:cNvSpPr>
            <a:spLocks noGrp="1"/>
          </p:cNvSpPr>
          <p:nvPr>
            <p:ph type="pic" idx="29"/>
          </p:nvPr>
        </p:nvSpPr>
        <p:spPr>
          <a:xfrm flipH="1">
            <a:off x="2174326" y="3678289"/>
            <a:ext cx="4037737" cy="1896274"/>
          </a:xfrm>
          <a:prstGeom prst="roundRect">
            <a:avLst>
              <a:gd name="adj" fmla="val 8873"/>
            </a:avLst>
          </a:prstGeom>
          <a:pattFill prst="pct5">
            <a:fgClr>
              <a:schemeClr val="accent5"/>
            </a:fgClr>
            <a:bgClr>
              <a:schemeClr val="bg1">
                <a:lumMod val="95000"/>
              </a:schemeClr>
            </a:bgClr>
          </a:pattFill>
        </p:spPr>
        <p:txBody>
          <a:bodyPr lIns="91439" tIns="45719" rIns="91439" bIns="45719">
            <a:noAutofit/>
          </a:bodyPr>
          <a:lstStyle>
            <a:lvl1pPr marL="0" marR="0" indent="0" algn="l" defTabSz="2681346" rtl="0" eaLnBrk="1" fontAlgn="auto" latinLnBrk="0" hangingPunct="1">
              <a:lnSpc>
                <a:spcPct val="100000"/>
              </a:lnSpc>
              <a:spcBef>
                <a:spcPts val="0"/>
              </a:spcBef>
              <a:spcAft>
                <a:spcPts val="0"/>
              </a:spcAft>
              <a:buClrTx/>
              <a:buSzTx/>
              <a:buFontTx/>
              <a:buNone/>
              <a:tabLst/>
              <a:defRPr sz="6000" b="0" i="0" u="none"/>
            </a:lvl1pPr>
          </a:lstStyle>
          <a:p>
            <a:endParaRPr lang="de-DE" dirty="0"/>
          </a:p>
          <a:p>
            <a:r>
              <a:rPr lang="de-DE" dirty="0"/>
              <a:t>- Drop Image </a:t>
            </a:r>
            <a:r>
              <a:rPr lang="de-DE" dirty="0" err="1"/>
              <a:t>here</a:t>
            </a:r>
            <a:endParaRPr lang="de-DE" dirty="0"/>
          </a:p>
        </p:txBody>
      </p:sp>
      <p:sp>
        <p:nvSpPr>
          <p:cNvPr id="6" name="Shape 20">
            <a:extLst>
              <a:ext uri="{FF2B5EF4-FFF2-40B4-BE49-F238E27FC236}">
                <a16:creationId xmlns:a16="http://schemas.microsoft.com/office/drawing/2014/main" id="{2D61041B-4378-9E49-95E1-8386CEFB0BEB}"/>
              </a:ext>
            </a:extLst>
          </p:cNvPr>
          <p:cNvSpPr>
            <a:spLocks noGrp="1"/>
          </p:cNvSpPr>
          <p:nvPr>
            <p:ph type="pic" idx="27"/>
          </p:nvPr>
        </p:nvSpPr>
        <p:spPr>
          <a:xfrm flipH="1">
            <a:off x="7850841" y="2192233"/>
            <a:ext cx="1931443" cy="4158658"/>
          </a:xfrm>
          <a:prstGeom prst="roundRect">
            <a:avLst>
              <a:gd name="adj" fmla="val 10989"/>
            </a:avLst>
          </a:prstGeom>
          <a:pattFill prst="pct5">
            <a:fgClr>
              <a:schemeClr val="accent5"/>
            </a:fgClr>
            <a:bgClr>
              <a:schemeClr val="bg1">
                <a:lumMod val="95000"/>
              </a:schemeClr>
            </a:bgClr>
          </a:pattFill>
        </p:spPr>
        <p:txBody>
          <a:bodyPr lIns="91439" tIns="45719" rIns="91439" bIns="45719">
            <a:noAutofit/>
          </a:bodyPr>
          <a:lstStyle>
            <a:lvl1pPr marL="0" marR="0" indent="0" algn="l" defTabSz="2681346" rtl="0" eaLnBrk="1" fontAlgn="auto" latinLnBrk="0" hangingPunct="1">
              <a:lnSpc>
                <a:spcPct val="100000"/>
              </a:lnSpc>
              <a:spcBef>
                <a:spcPts val="0"/>
              </a:spcBef>
              <a:spcAft>
                <a:spcPts val="0"/>
              </a:spcAft>
              <a:buClrTx/>
              <a:buSzTx/>
              <a:buFontTx/>
              <a:buNone/>
              <a:tabLst/>
              <a:defRPr sz="6000" b="0" i="0" u="none"/>
            </a:lvl1pPr>
          </a:lstStyle>
          <a:p>
            <a:endParaRPr lang="de-DE" dirty="0"/>
          </a:p>
          <a:p>
            <a:r>
              <a:rPr lang="de-DE" dirty="0"/>
              <a:t>- Drop Image </a:t>
            </a:r>
            <a:r>
              <a:rPr lang="de-DE" dirty="0" err="1"/>
              <a:t>here</a:t>
            </a:r>
            <a:r>
              <a:rPr lang="de-DE" dirty="0"/>
              <a:t> </a:t>
            </a:r>
          </a:p>
        </p:txBody>
      </p:sp>
      <p:sp>
        <p:nvSpPr>
          <p:cNvPr id="7" name="Shape 20">
            <a:extLst>
              <a:ext uri="{FF2B5EF4-FFF2-40B4-BE49-F238E27FC236}">
                <a16:creationId xmlns:a16="http://schemas.microsoft.com/office/drawing/2014/main" id="{8046DB55-7835-2C46-B6DC-D49D4BE08E0E}"/>
              </a:ext>
            </a:extLst>
          </p:cNvPr>
          <p:cNvSpPr>
            <a:spLocks noGrp="1"/>
          </p:cNvSpPr>
          <p:nvPr>
            <p:ph type="pic" idx="26"/>
          </p:nvPr>
        </p:nvSpPr>
        <p:spPr>
          <a:xfrm flipH="1">
            <a:off x="11788759" y="2155277"/>
            <a:ext cx="1749425" cy="3768330"/>
          </a:xfrm>
          <a:prstGeom prst="roundRect">
            <a:avLst>
              <a:gd name="adj" fmla="val 12018"/>
            </a:avLst>
          </a:prstGeom>
          <a:pattFill prst="pct5">
            <a:fgClr>
              <a:schemeClr val="accent5"/>
            </a:fgClr>
            <a:bgClr>
              <a:schemeClr val="bg1">
                <a:lumMod val="95000"/>
              </a:schemeClr>
            </a:bgClr>
          </a:pattFill>
        </p:spPr>
        <p:txBody>
          <a:bodyPr lIns="91439" tIns="45719" rIns="91439" bIns="45719">
            <a:noAutofit/>
          </a:bodyPr>
          <a:lstStyle>
            <a:lvl1pPr marL="0" marR="0" indent="0" algn="l" defTabSz="2681346" rtl="0" eaLnBrk="1" fontAlgn="auto" latinLnBrk="0" hangingPunct="1">
              <a:lnSpc>
                <a:spcPct val="100000"/>
              </a:lnSpc>
              <a:spcBef>
                <a:spcPts val="0"/>
              </a:spcBef>
              <a:spcAft>
                <a:spcPts val="0"/>
              </a:spcAft>
              <a:buClrTx/>
              <a:buSzTx/>
              <a:buFontTx/>
              <a:buNone/>
              <a:tabLst/>
              <a:defRPr sz="6000" b="0" i="0" u="none"/>
            </a:lvl1pPr>
          </a:lstStyle>
          <a:p>
            <a:endParaRPr lang="de-DE" dirty="0"/>
          </a:p>
          <a:p>
            <a:r>
              <a:rPr lang="de-DE" dirty="0"/>
              <a:t>- Drop Image </a:t>
            </a:r>
            <a:r>
              <a:rPr lang="de-DE" dirty="0" err="1"/>
              <a:t>here</a:t>
            </a:r>
            <a:r>
              <a:rPr lang="de-DE" dirty="0"/>
              <a:t> </a:t>
            </a:r>
          </a:p>
        </p:txBody>
      </p:sp>
      <p:sp>
        <p:nvSpPr>
          <p:cNvPr id="8" name="Shape 20">
            <a:extLst>
              <a:ext uri="{FF2B5EF4-FFF2-40B4-BE49-F238E27FC236}">
                <a16:creationId xmlns:a16="http://schemas.microsoft.com/office/drawing/2014/main" id="{3F939E6E-E880-EE44-B71E-96559BCAB205}"/>
              </a:ext>
            </a:extLst>
          </p:cNvPr>
          <p:cNvSpPr>
            <a:spLocks noGrp="1"/>
          </p:cNvSpPr>
          <p:nvPr>
            <p:ph type="pic" idx="30"/>
          </p:nvPr>
        </p:nvSpPr>
        <p:spPr>
          <a:xfrm flipH="1">
            <a:off x="14645657" y="2155277"/>
            <a:ext cx="1749427" cy="3768330"/>
          </a:xfrm>
          <a:prstGeom prst="roundRect">
            <a:avLst>
              <a:gd name="adj" fmla="val 12018"/>
            </a:avLst>
          </a:prstGeom>
          <a:pattFill prst="pct5">
            <a:fgClr>
              <a:schemeClr val="accent5"/>
            </a:fgClr>
            <a:bgClr>
              <a:schemeClr val="bg1">
                <a:lumMod val="95000"/>
              </a:schemeClr>
            </a:bgClr>
          </a:pattFill>
        </p:spPr>
        <p:txBody>
          <a:bodyPr lIns="91439" tIns="45719" rIns="91439" bIns="45719">
            <a:noAutofit/>
          </a:bodyPr>
          <a:lstStyle>
            <a:lvl1pPr marL="0" marR="0" indent="0" algn="l" defTabSz="2681346" rtl="0" eaLnBrk="1" fontAlgn="auto" latinLnBrk="0" hangingPunct="1">
              <a:lnSpc>
                <a:spcPct val="100000"/>
              </a:lnSpc>
              <a:spcBef>
                <a:spcPts val="0"/>
              </a:spcBef>
              <a:spcAft>
                <a:spcPts val="0"/>
              </a:spcAft>
              <a:buClrTx/>
              <a:buSzTx/>
              <a:buFontTx/>
              <a:buNone/>
              <a:tabLst/>
              <a:defRPr sz="6000" b="0" i="0" u="none"/>
            </a:lvl1pPr>
          </a:lstStyle>
          <a:p>
            <a:endParaRPr lang="de-DE" dirty="0"/>
          </a:p>
          <a:p>
            <a:r>
              <a:rPr lang="de-DE" dirty="0"/>
              <a:t>- Drop Image </a:t>
            </a:r>
            <a:r>
              <a:rPr lang="de-DE" dirty="0" err="1"/>
              <a:t>here</a:t>
            </a:r>
            <a:r>
              <a:rPr lang="de-DE" dirty="0"/>
              <a:t> </a:t>
            </a:r>
          </a:p>
        </p:txBody>
      </p:sp>
      <p:sp>
        <p:nvSpPr>
          <p:cNvPr id="9" name="Shape 20">
            <a:extLst>
              <a:ext uri="{FF2B5EF4-FFF2-40B4-BE49-F238E27FC236}">
                <a16:creationId xmlns:a16="http://schemas.microsoft.com/office/drawing/2014/main" id="{AE79B611-B207-E24E-A044-F7612DD26DB8}"/>
              </a:ext>
            </a:extLst>
          </p:cNvPr>
          <p:cNvSpPr>
            <a:spLocks noGrp="1"/>
          </p:cNvSpPr>
          <p:nvPr>
            <p:ph type="pic" idx="48"/>
          </p:nvPr>
        </p:nvSpPr>
        <p:spPr>
          <a:xfrm flipH="1">
            <a:off x="18025340" y="2596595"/>
            <a:ext cx="1137050" cy="1350777"/>
          </a:xfrm>
          <a:prstGeom prst="roundRect">
            <a:avLst>
              <a:gd name="adj" fmla="val 17376"/>
            </a:avLst>
          </a:prstGeom>
          <a:pattFill prst="pct5">
            <a:fgClr>
              <a:schemeClr val="accent5"/>
            </a:fgClr>
            <a:bgClr>
              <a:schemeClr val="bg1">
                <a:lumMod val="95000"/>
              </a:schemeClr>
            </a:bgClr>
          </a:pattFill>
        </p:spPr>
        <p:txBody>
          <a:bodyPr lIns="91439" tIns="45719" rIns="91439" bIns="45719">
            <a:noAutofit/>
          </a:bodyPr>
          <a:lstStyle>
            <a:lvl1pPr marL="0" marR="0" indent="0" algn="l" defTabSz="2681346" rtl="0" eaLnBrk="1" fontAlgn="auto" latinLnBrk="0" hangingPunct="1">
              <a:lnSpc>
                <a:spcPct val="100000"/>
              </a:lnSpc>
              <a:spcBef>
                <a:spcPts val="0"/>
              </a:spcBef>
              <a:spcAft>
                <a:spcPts val="0"/>
              </a:spcAft>
              <a:buClrTx/>
              <a:buSzTx/>
              <a:buFontTx/>
              <a:buNone/>
              <a:tabLst/>
              <a:defRPr sz="6000" b="0" i="0" u="none"/>
            </a:lvl1pPr>
          </a:lstStyle>
          <a:p>
            <a:endParaRPr lang="de-DE" dirty="0"/>
          </a:p>
          <a:p>
            <a:r>
              <a:rPr lang="de-DE" dirty="0"/>
              <a:t> </a:t>
            </a:r>
          </a:p>
        </p:txBody>
      </p:sp>
      <p:sp>
        <p:nvSpPr>
          <p:cNvPr id="10" name="Shape 20">
            <a:extLst>
              <a:ext uri="{FF2B5EF4-FFF2-40B4-BE49-F238E27FC236}">
                <a16:creationId xmlns:a16="http://schemas.microsoft.com/office/drawing/2014/main" id="{B96B7FC1-23F7-374A-9B81-94950B4CAA34}"/>
              </a:ext>
            </a:extLst>
          </p:cNvPr>
          <p:cNvSpPr>
            <a:spLocks noGrp="1"/>
          </p:cNvSpPr>
          <p:nvPr>
            <p:ph type="pic" idx="49"/>
          </p:nvPr>
        </p:nvSpPr>
        <p:spPr>
          <a:xfrm flipH="1">
            <a:off x="20674476" y="2585439"/>
            <a:ext cx="1137050" cy="1350777"/>
          </a:xfrm>
          <a:prstGeom prst="roundRect">
            <a:avLst>
              <a:gd name="adj" fmla="val 17376"/>
            </a:avLst>
          </a:prstGeom>
          <a:pattFill prst="pct5">
            <a:fgClr>
              <a:schemeClr val="accent5"/>
            </a:fgClr>
            <a:bgClr>
              <a:schemeClr val="bg1">
                <a:lumMod val="95000"/>
              </a:schemeClr>
            </a:bgClr>
          </a:pattFill>
        </p:spPr>
        <p:txBody>
          <a:bodyPr lIns="91439" tIns="45719" rIns="91439" bIns="45719">
            <a:noAutofit/>
          </a:bodyPr>
          <a:lstStyle>
            <a:lvl1pPr marL="0" marR="0" indent="0" algn="l" defTabSz="2681346" rtl="0" eaLnBrk="1" fontAlgn="auto" latinLnBrk="0" hangingPunct="1">
              <a:lnSpc>
                <a:spcPct val="100000"/>
              </a:lnSpc>
              <a:spcBef>
                <a:spcPts val="0"/>
              </a:spcBef>
              <a:spcAft>
                <a:spcPts val="0"/>
              </a:spcAft>
              <a:buClrTx/>
              <a:buSzTx/>
              <a:buFontTx/>
              <a:buNone/>
              <a:tabLst/>
              <a:defRPr sz="6000" b="0" i="0" u="none"/>
            </a:lvl1pPr>
          </a:lstStyle>
          <a:p>
            <a:endParaRPr lang="de-DE" dirty="0"/>
          </a:p>
          <a:p>
            <a:r>
              <a:rPr lang="de-DE" dirty="0"/>
              <a:t> </a:t>
            </a:r>
          </a:p>
        </p:txBody>
      </p:sp>
      <p:sp>
        <p:nvSpPr>
          <p:cNvPr id="11" name="Shape 20">
            <a:extLst>
              <a:ext uri="{FF2B5EF4-FFF2-40B4-BE49-F238E27FC236}">
                <a16:creationId xmlns:a16="http://schemas.microsoft.com/office/drawing/2014/main" id="{81E201AA-8365-BC42-9B1C-FA2CB2468415}"/>
              </a:ext>
            </a:extLst>
          </p:cNvPr>
          <p:cNvSpPr>
            <a:spLocks noGrp="1"/>
          </p:cNvSpPr>
          <p:nvPr>
            <p:ph type="pic" idx="50"/>
          </p:nvPr>
        </p:nvSpPr>
        <p:spPr>
          <a:xfrm flipH="1">
            <a:off x="11890062" y="8445094"/>
            <a:ext cx="5432787" cy="3768329"/>
          </a:xfrm>
          <a:prstGeom prst="roundRect">
            <a:avLst>
              <a:gd name="adj" fmla="val 2175"/>
            </a:avLst>
          </a:prstGeom>
          <a:pattFill prst="pct5">
            <a:fgClr>
              <a:schemeClr val="accent5"/>
            </a:fgClr>
            <a:bgClr>
              <a:schemeClr val="bg1">
                <a:lumMod val="95000"/>
              </a:schemeClr>
            </a:bgClr>
          </a:pattFill>
        </p:spPr>
        <p:txBody>
          <a:bodyPr lIns="91439" tIns="45719" rIns="91439" bIns="45719">
            <a:noAutofit/>
          </a:bodyPr>
          <a:lstStyle>
            <a:lvl1pPr marL="0" marR="0" indent="0" algn="l" defTabSz="2681346" rtl="0" eaLnBrk="1" fontAlgn="auto" latinLnBrk="0" hangingPunct="1">
              <a:lnSpc>
                <a:spcPct val="100000"/>
              </a:lnSpc>
              <a:spcBef>
                <a:spcPts val="0"/>
              </a:spcBef>
              <a:spcAft>
                <a:spcPts val="0"/>
              </a:spcAft>
              <a:buClrTx/>
              <a:buSzTx/>
              <a:buFontTx/>
              <a:buNone/>
              <a:tabLst/>
              <a:defRPr sz="6000" b="0" i="0" u="none"/>
            </a:lvl1pPr>
          </a:lstStyle>
          <a:p>
            <a:endParaRPr lang="de-DE" dirty="0"/>
          </a:p>
          <a:p>
            <a:r>
              <a:rPr lang="de-DE" dirty="0"/>
              <a:t>- Drop Image </a:t>
            </a:r>
            <a:r>
              <a:rPr lang="de-DE" dirty="0" err="1"/>
              <a:t>here</a:t>
            </a:r>
            <a:r>
              <a:rPr lang="de-DE" dirty="0"/>
              <a:t> </a:t>
            </a:r>
          </a:p>
        </p:txBody>
      </p:sp>
      <p:sp>
        <p:nvSpPr>
          <p:cNvPr id="12" name="Shape 20">
            <a:extLst>
              <a:ext uri="{FF2B5EF4-FFF2-40B4-BE49-F238E27FC236}">
                <a16:creationId xmlns:a16="http://schemas.microsoft.com/office/drawing/2014/main" id="{ABF2AE07-4781-9247-A553-5183DB32D8D7}"/>
              </a:ext>
            </a:extLst>
          </p:cNvPr>
          <p:cNvSpPr>
            <a:spLocks noGrp="1"/>
          </p:cNvSpPr>
          <p:nvPr>
            <p:ph type="pic" idx="51"/>
          </p:nvPr>
        </p:nvSpPr>
        <p:spPr>
          <a:xfrm flipH="1">
            <a:off x="18618758" y="6816580"/>
            <a:ext cx="3753248" cy="5391945"/>
          </a:xfrm>
          <a:prstGeom prst="roundRect">
            <a:avLst>
              <a:gd name="adj" fmla="val 2175"/>
            </a:avLst>
          </a:prstGeom>
          <a:pattFill prst="pct5">
            <a:fgClr>
              <a:schemeClr val="accent5"/>
            </a:fgClr>
            <a:bgClr>
              <a:schemeClr val="bg1">
                <a:lumMod val="95000"/>
              </a:schemeClr>
            </a:bgClr>
          </a:pattFill>
        </p:spPr>
        <p:txBody>
          <a:bodyPr lIns="91439" tIns="45719" rIns="91439" bIns="45719">
            <a:noAutofit/>
          </a:bodyPr>
          <a:lstStyle>
            <a:lvl1pPr marL="0" marR="0" indent="0" algn="l" defTabSz="2681346" rtl="0" eaLnBrk="1" fontAlgn="auto" latinLnBrk="0" hangingPunct="1">
              <a:lnSpc>
                <a:spcPct val="100000"/>
              </a:lnSpc>
              <a:spcBef>
                <a:spcPts val="0"/>
              </a:spcBef>
              <a:spcAft>
                <a:spcPts val="0"/>
              </a:spcAft>
              <a:buClrTx/>
              <a:buSzTx/>
              <a:buFontTx/>
              <a:buNone/>
              <a:tabLst/>
              <a:defRPr sz="6000" b="0" i="0" u="none"/>
            </a:lvl1pPr>
          </a:lstStyle>
          <a:p>
            <a:endParaRPr lang="de-DE" dirty="0"/>
          </a:p>
          <a:p>
            <a:r>
              <a:rPr lang="de-DE" dirty="0"/>
              <a:t>- Drop Image </a:t>
            </a:r>
            <a:r>
              <a:rPr lang="de-DE" dirty="0" err="1"/>
              <a:t>here</a:t>
            </a:r>
            <a:r>
              <a:rPr lang="de-DE" dirty="0"/>
              <a:t> </a:t>
            </a:r>
          </a:p>
        </p:txBody>
      </p:sp>
    </p:spTree>
    <p:extLst>
      <p:ext uri="{BB962C8B-B14F-4D97-AF65-F5344CB8AC3E}">
        <p14:creationId xmlns:p14="http://schemas.microsoft.com/office/powerpoint/2010/main" val="180722438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44">
    <p:spTree>
      <p:nvGrpSpPr>
        <p:cNvPr id="1" name=""/>
        <p:cNvGrpSpPr/>
        <p:nvPr/>
      </p:nvGrpSpPr>
      <p:grpSpPr>
        <a:xfrm>
          <a:off x="0" y="0"/>
          <a:ext cx="0" cy="0"/>
          <a:chOff x="0" y="0"/>
          <a:chExt cx="0" cy="0"/>
        </a:xfrm>
      </p:grpSpPr>
      <p:sp>
        <p:nvSpPr>
          <p:cNvPr id="410"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2725395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44">
    <p:spTree>
      <p:nvGrpSpPr>
        <p:cNvPr id="1" name=""/>
        <p:cNvGrpSpPr/>
        <p:nvPr/>
      </p:nvGrpSpPr>
      <p:grpSpPr>
        <a:xfrm>
          <a:off x="0" y="0"/>
          <a:ext cx="0" cy="0"/>
          <a:chOff x="0" y="0"/>
          <a:chExt cx="0" cy="0"/>
        </a:xfrm>
      </p:grpSpPr>
      <p:sp>
        <p:nvSpPr>
          <p:cNvPr id="214" name="Bildplatzhalter 3">
            <a:extLst>
              <a:ext uri="{FF2B5EF4-FFF2-40B4-BE49-F238E27FC236}">
                <a16:creationId xmlns:a16="http://schemas.microsoft.com/office/drawing/2014/main" id="{ABAFE3D1-EA43-AD47-8E58-2BBB2CE0CD13}"/>
              </a:ext>
            </a:extLst>
          </p:cNvPr>
          <p:cNvSpPr>
            <a:spLocks noGrp="1"/>
          </p:cNvSpPr>
          <p:nvPr>
            <p:ph type="pic" sz="quarter" idx="15"/>
          </p:nvPr>
        </p:nvSpPr>
        <p:spPr>
          <a:xfrm>
            <a:off x="2466069" y="7342240"/>
            <a:ext cx="7401866" cy="4600627"/>
          </a:xfrm>
          <a:pattFill prst="pct5">
            <a:fgClr>
              <a:schemeClr val="accent5"/>
            </a:fgClr>
            <a:bgClr>
              <a:schemeClr val="bg1"/>
            </a:bgClr>
          </a:pattFill>
        </p:spPr>
      </p:sp>
      <p:sp>
        <p:nvSpPr>
          <p:cNvPr id="215" name="Shape 20">
            <a:extLst>
              <a:ext uri="{FF2B5EF4-FFF2-40B4-BE49-F238E27FC236}">
                <a16:creationId xmlns:a16="http://schemas.microsoft.com/office/drawing/2014/main" id="{64E0E8D9-9B0E-F44C-B176-AC84E05EED06}"/>
              </a:ext>
            </a:extLst>
          </p:cNvPr>
          <p:cNvSpPr>
            <a:spLocks noGrp="1"/>
          </p:cNvSpPr>
          <p:nvPr>
            <p:ph type="pic" idx="29"/>
          </p:nvPr>
        </p:nvSpPr>
        <p:spPr>
          <a:xfrm flipH="1">
            <a:off x="2239640" y="3678289"/>
            <a:ext cx="4037737" cy="1896274"/>
          </a:xfrm>
          <a:prstGeom prst="roundRect">
            <a:avLst>
              <a:gd name="adj" fmla="val 8873"/>
            </a:avLst>
          </a:prstGeom>
          <a:pattFill prst="pct5">
            <a:fgClr>
              <a:schemeClr val="accent5"/>
            </a:fgClr>
            <a:bgClr>
              <a:schemeClr val="bg1">
                <a:lumMod val="95000"/>
              </a:schemeClr>
            </a:bgClr>
          </a:pattFill>
        </p:spPr>
        <p:txBody>
          <a:bodyPr lIns="91439" tIns="45719" rIns="91439" bIns="45719">
            <a:noAutofit/>
          </a:bodyPr>
          <a:lstStyle>
            <a:lvl1pPr marL="0" marR="0" indent="0" algn="l" defTabSz="2681346" rtl="0" eaLnBrk="1" fontAlgn="auto" latinLnBrk="0" hangingPunct="1">
              <a:lnSpc>
                <a:spcPct val="100000"/>
              </a:lnSpc>
              <a:spcBef>
                <a:spcPts val="0"/>
              </a:spcBef>
              <a:spcAft>
                <a:spcPts val="0"/>
              </a:spcAft>
              <a:buClrTx/>
              <a:buSzTx/>
              <a:buFontTx/>
              <a:buNone/>
              <a:tabLst/>
              <a:defRPr sz="6000" b="0" i="0" u="none"/>
            </a:lvl1pPr>
          </a:lstStyle>
          <a:p>
            <a:endParaRPr lang="de-DE" dirty="0"/>
          </a:p>
          <a:p>
            <a:r>
              <a:rPr lang="de-DE" dirty="0"/>
              <a:t>- Drop Image </a:t>
            </a:r>
            <a:r>
              <a:rPr lang="de-DE" dirty="0" err="1"/>
              <a:t>here</a:t>
            </a:r>
            <a:endParaRPr lang="de-DE" dirty="0"/>
          </a:p>
        </p:txBody>
      </p:sp>
      <p:sp>
        <p:nvSpPr>
          <p:cNvPr id="216" name="Shape 20">
            <a:extLst>
              <a:ext uri="{FF2B5EF4-FFF2-40B4-BE49-F238E27FC236}">
                <a16:creationId xmlns:a16="http://schemas.microsoft.com/office/drawing/2014/main" id="{3DF791CC-BE40-224C-8D5E-609AB3BB4407}"/>
              </a:ext>
            </a:extLst>
          </p:cNvPr>
          <p:cNvSpPr>
            <a:spLocks noGrp="1"/>
          </p:cNvSpPr>
          <p:nvPr>
            <p:ph type="pic" idx="27"/>
          </p:nvPr>
        </p:nvSpPr>
        <p:spPr>
          <a:xfrm flipH="1">
            <a:off x="7903089" y="2192233"/>
            <a:ext cx="1931443" cy="4158658"/>
          </a:xfrm>
          <a:prstGeom prst="roundRect">
            <a:avLst>
              <a:gd name="adj" fmla="val 10989"/>
            </a:avLst>
          </a:prstGeom>
          <a:pattFill prst="pct5">
            <a:fgClr>
              <a:schemeClr val="accent5"/>
            </a:fgClr>
            <a:bgClr>
              <a:schemeClr val="bg1">
                <a:lumMod val="95000"/>
              </a:schemeClr>
            </a:bgClr>
          </a:pattFill>
        </p:spPr>
        <p:txBody>
          <a:bodyPr lIns="91439" tIns="45719" rIns="91439" bIns="45719">
            <a:noAutofit/>
          </a:bodyPr>
          <a:lstStyle>
            <a:lvl1pPr marL="0" marR="0" indent="0" algn="l" defTabSz="2681346" rtl="0" eaLnBrk="1" fontAlgn="auto" latinLnBrk="0" hangingPunct="1">
              <a:lnSpc>
                <a:spcPct val="100000"/>
              </a:lnSpc>
              <a:spcBef>
                <a:spcPts val="0"/>
              </a:spcBef>
              <a:spcAft>
                <a:spcPts val="0"/>
              </a:spcAft>
              <a:buClrTx/>
              <a:buSzTx/>
              <a:buFontTx/>
              <a:buNone/>
              <a:tabLst/>
              <a:defRPr sz="6000" b="0" i="0" u="none"/>
            </a:lvl1pPr>
          </a:lstStyle>
          <a:p>
            <a:endParaRPr lang="de-DE" dirty="0"/>
          </a:p>
          <a:p>
            <a:r>
              <a:rPr lang="de-DE" dirty="0"/>
              <a:t>- Drop Image </a:t>
            </a:r>
            <a:r>
              <a:rPr lang="de-DE" dirty="0" err="1"/>
              <a:t>here</a:t>
            </a:r>
            <a:r>
              <a:rPr lang="de-DE" dirty="0"/>
              <a:t> </a:t>
            </a:r>
          </a:p>
        </p:txBody>
      </p:sp>
      <p:sp>
        <p:nvSpPr>
          <p:cNvPr id="217" name="Shape 20">
            <a:extLst>
              <a:ext uri="{FF2B5EF4-FFF2-40B4-BE49-F238E27FC236}">
                <a16:creationId xmlns:a16="http://schemas.microsoft.com/office/drawing/2014/main" id="{1C3A8F51-772E-0F4A-B6A0-CED9B00E4329}"/>
              </a:ext>
            </a:extLst>
          </p:cNvPr>
          <p:cNvSpPr>
            <a:spLocks noGrp="1"/>
          </p:cNvSpPr>
          <p:nvPr>
            <p:ph type="pic" idx="26"/>
          </p:nvPr>
        </p:nvSpPr>
        <p:spPr>
          <a:xfrm flipH="1">
            <a:off x="11788759" y="2155277"/>
            <a:ext cx="1749425" cy="3768330"/>
          </a:xfrm>
          <a:prstGeom prst="roundRect">
            <a:avLst>
              <a:gd name="adj" fmla="val 12018"/>
            </a:avLst>
          </a:prstGeom>
          <a:pattFill prst="pct5">
            <a:fgClr>
              <a:schemeClr val="accent5"/>
            </a:fgClr>
            <a:bgClr>
              <a:schemeClr val="bg1">
                <a:lumMod val="95000"/>
              </a:schemeClr>
            </a:bgClr>
          </a:pattFill>
        </p:spPr>
        <p:txBody>
          <a:bodyPr lIns="91439" tIns="45719" rIns="91439" bIns="45719">
            <a:noAutofit/>
          </a:bodyPr>
          <a:lstStyle>
            <a:lvl1pPr marL="0" marR="0" indent="0" algn="l" defTabSz="2681346" rtl="0" eaLnBrk="1" fontAlgn="auto" latinLnBrk="0" hangingPunct="1">
              <a:lnSpc>
                <a:spcPct val="100000"/>
              </a:lnSpc>
              <a:spcBef>
                <a:spcPts val="0"/>
              </a:spcBef>
              <a:spcAft>
                <a:spcPts val="0"/>
              </a:spcAft>
              <a:buClrTx/>
              <a:buSzTx/>
              <a:buFontTx/>
              <a:buNone/>
              <a:tabLst/>
              <a:defRPr sz="6000" b="0" i="0" u="none"/>
            </a:lvl1pPr>
          </a:lstStyle>
          <a:p>
            <a:endParaRPr lang="de-DE" dirty="0"/>
          </a:p>
          <a:p>
            <a:r>
              <a:rPr lang="de-DE" dirty="0"/>
              <a:t>- Drop Image </a:t>
            </a:r>
            <a:r>
              <a:rPr lang="de-DE" dirty="0" err="1"/>
              <a:t>here</a:t>
            </a:r>
            <a:r>
              <a:rPr lang="de-DE" dirty="0"/>
              <a:t> </a:t>
            </a:r>
          </a:p>
        </p:txBody>
      </p:sp>
      <p:sp>
        <p:nvSpPr>
          <p:cNvPr id="218" name="Shape 20">
            <a:extLst>
              <a:ext uri="{FF2B5EF4-FFF2-40B4-BE49-F238E27FC236}">
                <a16:creationId xmlns:a16="http://schemas.microsoft.com/office/drawing/2014/main" id="{6A8D52C5-B16F-2E4F-819C-635F13328536}"/>
              </a:ext>
            </a:extLst>
          </p:cNvPr>
          <p:cNvSpPr>
            <a:spLocks noGrp="1"/>
          </p:cNvSpPr>
          <p:nvPr>
            <p:ph type="pic" idx="30"/>
          </p:nvPr>
        </p:nvSpPr>
        <p:spPr>
          <a:xfrm flipH="1">
            <a:off x="14710970" y="2155277"/>
            <a:ext cx="1749427" cy="3768330"/>
          </a:xfrm>
          <a:prstGeom prst="roundRect">
            <a:avLst>
              <a:gd name="adj" fmla="val 12018"/>
            </a:avLst>
          </a:prstGeom>
          <a:pattFill prst="pct5">
            <a:fgClr>
              <a:schemeClr val="accent5"/>
            </a:fgClr>
            <a:bgClr>
              <a:schemeClr val="bg1">
                <a:lumMod val="95000"/>
              </a:schemeClr>
            </a:bgClr>
          </a:pattFill>
        </p:spPr>
        <p:txBody>
          <a:bodyPr lIns="91439" tIns="45719" rIns="91439" bIns="45719">
            <a:noAutofit/>
          </a:bodyPr>
          <a:lstStyle>
            <a:lvl1pPr marL="0" marR="0" indent="0" algn="l" defTabSz="2681346" rtl="0" eaLnBrk="1" fontAlgn="auto" latinLnBrk="0" hangingPunct="1">
              <a:lnSpc>
                <a:spcPct val="100000"/>
              </a:lnSpc>
              <a:spcBef>
                <a:spcPts val="0"/>
              </a:spcBef>
              <a:spcAft>
                <a:spcPts val="0"/>
              </a:spcAft>
              <a:buClrTx/>
              <a:buSzTx/>
              <a:buFontTx/>
              <a:buNone/>
              <a:tabLst/>
              <a:defRPr sz="6000" b="0" i="0" u="none"/>
            </a:lvl1pPr>
          </a:lstStyle>
          <a:p>
            <a:endParaRPr lang="de-DE" dirty="0"/>
          </a:p>
          <a:p>
            <a:r>
              <a:rPr lang="de-DE" dirty="0"/>
              <a:t>- Drop Image </a:t>
            </a:r>
            <a:r>
              <a:rPr lang="de-DE" dirty="0" err="1"/>
              <a:t>here</a:t>
            </a:r>
            <a:r>
              <a:rPr lang="de-DE" dirty="0"/>
              <a:t> </a:t>
            </a:r>
          </a:p>
        </p:txBody>
      </p:sp>
      <p:sp>
        <p:nvSpPr>
          <p:cNvPr id="219" name="Shape 20">
            <a:extLst>
              <a:ext uri="{FF2B5EF4-FFF2-40B4-BE49-F238E27FC236}">
                <a16:creationId xmlns:a16="http://schemas.microsoft.com/office/drawing/2014/main" id="{BE1CB86A-5990-914E-B0FA-FB35D53ABE09}"/>
              </a:ext>
            </a:extLst>
          </p:cNvPr>
          <p:cNvSpPr>
            <a:spLocks noGrp="1"/>
          </p:cNvSpPr>
          <p:nvPr>
            <p:ph type="pic" idx="50"/>
          </p:nvPr>
        </p:nvSpPr>
        <p:spPr>
          <a:xfrm flipH="1">
            <a:off x="18025340" y="2596595"/>
            <a:ext cx="1137050" cy="1350777"/>
          </a:xfrm>
          <a:prstGeom prst="roundRect">
            <a:avLst>
              <a:gd name="adj" fmla="val 17376"/>
            </a:avLst>
          </a:prstGeom>
          <a:pattFill prst="pct5">
            <a:fgClr>
              <a:schemeClr val="accent5"/>
            </a:fgClr>
            <a:bgClr>
              <a:schemeClr val="bg1">
                <a:lumMod val="95000"/>
              </a:schemeClr>
            </a:bgClr>
          </a:pattFill>
        </p:spPr>
        <p:txBody>
          <a:bodyPr lIns="91439" tIns="45719" rIns="91439" bIns="45719">
            <a:noAutofit/>
          </a:bodyPr>
          <a:lstStyle>
            <a:lvl1pPr marL="0" marR="0" indent="0" algn="l" defTabSz="2681346" rtl="0" eaLnBrk="1" fontAlgn="auto" latinLnBrk="0" hangingPunct="1">
              <a:lnSpc>
                <a:spcPct val="100000"/>
              </a:lnSpc>
              <a:spcBef>
                <a:spcPts val="0"/>
              </a:spcBef>
              <a:spcAft>
                <a:spcPts val="0"/>
              </a:spcAft>
              <a:buClrTx/>
              <a:buSzTx/>
              <a:buFontTx/>
              <a:buNone/>
              <a:tabLst/>
              <a:defRPr sz="6000" b="0" i="0" u="none"/>
            </a:lvl1pPr>
          </a:lstStyle>
          <a:p>
            <a:endParaRPr lang="de-DE" dirty="0"/>
          </a:p>
          <a:p>
            <a:r>
              <a:rPr lang="de-DE" dirty="0"/>
              <a:t> </a:t>
            </a:r>
          </a:p>
        </p:txBody>
      </p:sp>
      <p:sp>
        <p:nvSpPr>
          <p:cNvPr id="220" name="Shape 20">
            <a:extLst>
              <a:ext uri="{FF2B5EF4-FFF2-40B4-BE49-F238E27FC236}">
                <a16:creationId xmlns:a16="http://schemas.microsoft.com/office/drawing/2014/main" id="{66FB6E2A-6AE5-644D-846E-0A0B3153257B}"/>
              </a:ext>
            </a:extLst>
          </p:cNvPr>
          <p:cNvSpPr>
            <a:spLocks noGrp="1"/>
          </p:cNvSpPr>
          <p:nvPr>
            <p:ph type="pic" idx="51"/>
          </p:nvPr>
        </p:nvSpPr>
        <p:spPr>
          <a:xfrm flipH="1">
            <a:off x="20674476" y="2585439"/>
            <a:ext cx="1137050" cy="1350777"/>
          </a:xfrm>
          <a:prstGeom prst="roundRect">
            <a:avLst>
              <a:gd name="adj" fmla="val 17376"/>
            </a:avLst>
          </a:prstGeom>
          <a:pattFill prst="pct5">
            <a:fgClr>
              <a:schemeClr val="accent5"/>
            </a:fgClr>
            <a:bgClr>
              <a:schemeClr val="bg1">
                <a:lumMod val="95000"/>
              </a:schemeClr>
            </a:bgClr>
          </a:pattFill>
        </p:spPr>
        <p:txBody>
          <a:bodyPr lIns="91439" tIns="45719" rIns="91439" bIns="45719">
            <a:noAutofit/>
          </a:bodyPr>
          <a:lstStyle>
            <a:lvl1pPr marL="0" marR="0" indent="0" algn="l" defTabSz="2681346" rtl="0" eaLnBrk="1" fontAlgn="auto" latinLnBrk="0" hangingPunct="1">
              <a:lnSpc>
                <a:spcPct val="100000"/>
              </a:lnSpc>
              <a:spcBef>
                <a:spcPts val="0"/>
              </a:spcBef>
              <a:spcAft>
                <a:spcPts val="0"/>
              </a:spcAft>
              <a:buClrTx/>
              <a:buSzTx/>
              <a:buFontTx/>
              <a:buNone/>
              <a:tabLst/>
              <a:defRPr sz="6000" b="0" i="0" u="none"/>
            </a:lvl1pPr>
          </a:lstStyle>
          <a:p>
            <a:endParaRPr lang="de-DE" dirty="0"/>
          </a:p>
          <a:p>
            <a:r>
              <a:rPr lang="de-DE" dirty="0"/>
              <a:t> </a:t>
            </a:r>
          </a:p>
        </p:txBody>
      </p:sp>
      <p:sp>
        <p:nvSpPr>
          <p:cNvPr id="221" name="Shape 20">
            <a:extLst>
              <a:ext uri="{FF2B5EF4-FFF2-40B4-BE49-F238E27FC236}">
                <a16:creationId xmlns:a16="http://schemas.microsoft.com/office/drawing/2014/main" id="{78771827-E6B2-4E4C-864C-BC8E1EFC153D}"/>
              </a:ext>
            </a:extLst>
          </p:cNvPr>
          <p:cNvSpPr>
            <a:spLocks noGrp="1"/>
          </p:cNvSpPr>
          <p:nvPr>
            <p:ph type="pic" idx="52"/>
          </p:nvPr>
        </p:nvSpPr>
        <p:spPr>
          <a:xfrm flipH="1">
            <a:off x="11890062" y="8445094"/>
            <a:ext cx="5432787" cy="3768329"/>
          </a:xfrm>
          <a:prstGeom prst="roundRect">
            <a:avLst>
              <a:gd name="adj" fmla="val 2175"/>
            </a:avLst>
          </a:prstGeom>
          <a:pattFill prst="pct5">
            <a:fgClr>
              <a:schemeClr val="accent5"/>
            </a:fgClr>
            <a:bgClr>
              <a:schemeClr val="bg1">
                <a:lumMod val="95000"/>
              </a:schemeClr>
            </a:bgClr>
          </a:pattFill>
        </p:spPr>
        <p:txBody>
          <a:bodyPr lIns="91439" tIns="45719" rIns="91439" bIns="45719">
            <a:noAutofit/>
          </a:bodyPr>
          <a:lstStyle>
            <a:lvl1pPr marL="0" marR="0" indent="0" algn="l" defTabSz="2681346" rtl="0" eaLnBrk="1" fontAlgn="auto" latinLnBrk="0" hangingPunct="1">
              <a:lnSpc>
                <a:spcPct val="100000"/>
              </a:lnSpc>
              <a:spcBef>
                <a:spcPts val="0"/>
              </a:spcBef>
              <a:spcAft>
                <a:spcPts val="0"/>
              </a:spcAft>
              <a:buClrTx/>
              <a:buSzTx/>
              <a:buFontTx/>
              <a:buNone/>
              <a:tabLst/>
              <a:defRPr sz="6000" b="0" i="0" u="none"/>
            </a:lvl1pPr>
          </a:lstStyle>
          <a:p>
            <a:endParaRPr lang="de-DE" dirty="0"/>
          </a:p>
          <a:p>
            <a:r>
              <a:rPr lang="de-DE" dirty="0"/>
              <a:t>- Drop Image </a:t>
            </a:r>
            <a:r>
              <a:rPr lang="de-DE" dirty="0" err="1"/>
              <a:t>here</a:t>
            </a:r>
            <a:r>
              <a:rPr lang="de-DE" dirty="0"/>
              <a:t> </a:t>
            </a:r>
          </a:p>
        </p:txBody>
      </p:sp>
      <p:sp>
        <p:nvSpPr>
          <p:cNvPr id="222" name="Shape 20">
            <a:extLst>
              <a:ext uri="{FF2B5EF4-FFF2-40B4-BE49-F238E27FC236}">
                <a16:creationId xmlns:a16="http://schemas.microsoft.com/office/drawing/2014/main" id="{F349842C-AE9D-A742-ABA2-E9416E296774}"/>
              </a:ext>
            </a:extLst>
          </p:cNvPr>
          <p:cNvSpPr>
            <a:spLocks noGrp="1"/>
          </p:cNvSpPr>
          <p:nvPr>
            <p:ph type="pic" idx="53"/>
          </p:nvPr>
        </p:nvSpPr>
        <p:spPr>
          <a:xfrm flipH="1">
            <a:off x="18618758" y="6816580"/>
            <a:ext cx="3753248" cy="5391945"/>
          </a:xfrm>
          <a:prstGeom prst="roundRect">
            <a:avLst>
              <a:gd name="adj" fmla="val 2175"/>
            </a:avLst>
          </a:prstGeom>
          <a:pattFill prst="pct5">
            <a:fgClr>
              <a:schemeClr val="accent5"/>
            </a:fgClr>
            <a:bgClr>
              <a:schemeClr val="bg1">
                <a:lumMod val="95000"/>
              </a:schemeClr>
            </a:bgClr>
          </a:pattFill>
        </p:spPr>
        <p:txBody>
          <a:bodyPr lIns="91439" tIns="45719" rIns="91439" bIns="45719">
            <a:noAutofit/>
          </a:bodyPr>
          <a:lstStyle>
            <a:lvl1pPr marL="0" marR="0" indent="0" algn="l" defTabSz="2681346" rtl="0" eaLnBrk="1" fontAlgn="auto" latinLnBrk="0" hangingPunct="1">
              <a:lnSpc>
                <a:spcPct val="100000"/>
              </a:lnSpc>
              <a:spcBef>
                <a:spcPts val="0"/>
              </a:spcBef>
              <a:spcAft>
                <a:spcPts val="0"/>
              </a:spcAft>
              <a:buClrTx/>
              <a:buSzTx/>
              <a:buFontTx/>
              <a:buNone/>
              <a:tabLst/>
              <a:defRPr sz="6000" b="0" i="0" u="none"/>
            </a:lvl1pPr>
          </a:lstStyle>
          <a:p>
            <a:endParaRPr lang="de-DE" dirty="0"/>
          </a:p>
          <a:p>
            <a:r>
              <a:rPr lang="de-DE" dirty="0"/>
              <a:t>- Drop Image </a:t>
            </a:r>
            <a:r>
              <a:rPr lang="de-DE" dirty="0" err="1"/>
              <a:t>here</a:t>
            </a:r>
            <a:r>
              <a:rPr lang="de-DE" dirty="0"/>
              <a:t> </a:t>
            </a:r>
          </a:p>
        </p:txBody>
      </p:sp>
      <p:sp>
        <p:nvSpPr>
          <p:cNvPr id="410" name="Folien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 name="Shape 20">
            <a:extLst>
              <a:ext uri="{FF2B5EF4-FFF2-40B4-BE49-F238E27FC236}">
                <a16:creationId xmlns:a16="http://schemas.microsoft.com/office/drawing/2014/main" id="{AE79B611-B207-E24E-A044-F7612DD26DB8}"/>
              </a:ext>
            </a:extLst>
          </p:cNvPr>
          <p:cNvSpPr>
            <a:spLocks noGrp="1"/>
          </p:cNvSpPr>
          <p:nvPr>
            <p:ph type="pic" idx="48"/>
          </p:nvPr>
        </p:nvSpPr>
        <p:spPr>
          <a:xfrm flipH="1">
            <a:off x="18099363" y="2596595"/>
            <a:ext cx="1137050" cy="1350777"/>
          </a:xfrm>
          <a:prstGeom prst="roundRect">
            <a:avLst>
              <a:gd name="adj" fmla="val 17376"/>
            </a:avLst>
          </a:prstGeom>
          <a:pattFill prst="pct5">
            <a:fgClr>
              <a:schemeClr val="accent5"/>
            </a:fgClr>
            <a:bgClr>
              <a:schemeClr val="bg1">
                <a:lumMod val="95000"/>
              </a:schemeClr>
            </a:bgClr>
          </a:pattFill>
        </p:spPr>
        <p:txBody>
          <a:bodyPr lIns="91439" tIns="45719" rIns="91439" bIns="45719">
            <a:noAutofit/>
          </a:bodyPr>
          <a:lstStyle>
            <a:lvl1pPr marL="0" marR="0" indent="0" algn="l" defTabSz="2681346" rtl="0" eaLnBrk="1" fontAlgn="auto" latinLnBrk="0" hangingPunct="1">
              <a:lnSpc>
                <a:spcPct val="100000"/>
              </a:lnSpc>
              <a:spcBef>
                <a:spcPts val="0"/>
              </a:spcBef>
              <a:spcAft>
                <a:spcPts val="0"/>
              </a:spcAft>
              <a:buClrTx/>
              <a:buSzTx/>
              <a:buFontTx/>
              <a:buNone/>
              <a:tabLst/>
              <a:defRPr sz="6000" b="0" i="0" u="none"/>
            </a:lvl1pPr>
          </a:lstStyle>
          <a:p>
            <a:endParaRPr lang="de-DE" dirty="0"/>
          </a:p>
          <a:p>
            <a:r>
              <a:rPr lang="de-DE" dirty="0"/>
              <a:t> </a:t>
            </a:r>
          </a:p>
        </p:txBody>
      </p:sp>
      <p:sp>
        <p:nvSpPr>
          <p:cNvPr id="10" name="Shape 20">
            <a:extLst>
              <a:ext uri="{FF2B5EF4-FFF2-40B4-BE49-F238E27FC236}">
                <a16:creationId xmlns:a16="http://schemas.microsoft.com/office/drawing/2014/main" id="{B96B7FC1-23F7-374A-9B81-94950B4CAA34}"/>
              </a:ext>
            </a:extLst>
          </p:cNvPr>
          <p:cNvSpPr>
            <a:spLocks noGrp="1"/>
          </p:cNvSpPr>
          <p:nvPr>
            <p:ph type="pic" idx="49"/>
          </p:nvPr>
        </p:nvSpPr>
        <p:spPr>
          <a:xfrm flipH="1">
            <a:off x="20713662" y="2585439"/>
            <a:ext cx="1137050" cy="1350777"/>
          </a:xfrm>
          <a:prstGeom prst="roundRect">
            <a:avLst>
              <a:gd name="adj" fmla="val 17376"/>
            </a:avLst>
          </a:prstGeom>
          <a:pattFill prst="pct5">
            <a:fgClr>
              <a:schemeClr val="accent5"/>
            </a:fgClr>
            <a:bgClr>
              <a:schemeClr val="bg1">
                <a:lumMod val="95000"/>
              </a:schemeClr>
            </a:bgClr>
          </a:pattFill>
        </p:spPr>
        <p:txBody>
          <a:bodyPr lIns="91439" tIns="45719" rIns="91439" bIns="45719">
            <a:noAutofit/>
          </a:bodyPr>
          <a:lstStyle>
            <a:lvl1pPr marL="0" marR="0" indent="0" algn="l" defTabSz="2681346" rtl="0" eaLnBrk="1" fontAlgn="auto" latinLnBrk="0" hangingPunct="1">
              <a:lnSpc>
                <a:spcPct val="100000"/>
              </a:lnSpc>
              <a:spcBef>
                <a:spcPts val="0"/>
              </a:spcBef>
              <a:spcAft>
                <a:spcPts val="0"/>
              </a:spcAft>
              <a:buClrTx/>
              <a:buSzTx/>
              <a:buFontTx/>
              <a:buNone/>
              <a:tabLst/>
              <a:defRPr sz="6000" b="0" i="0" u="none"/>
            </a:lvl1pPr>
          </a:lstStyle>
          <a:p>
            <a:endParaRPr lang="de-DE" dirty="0"/>
          </a:p>
          <a:p>
            <a:r>
              <a:rPr lang="de-DE" dirty="0"/>
              <a:t> </a:t>
            </a:r>
          </a:p>
        </p:txBody>
      </p:sp>
    </p:spTree>
    <p:extLst>
      <p:ext uri="{BB962C8B-B14F-4D97-AF65-F5344CB8AC3E}">
        <p14:creationId xmlns:p14="http://schemas.microsoft.com/office/powerpoint/2010/main" val="376818184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5520267" y="10833100"/>
            <a:ext cx="20828001"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rPr dirty="0" err="1"/>
              <a:t>Titeltext</a:t>
            </a:r>
            <a:endParaRPr dirty="0"/>
          </a:p>
        </p:txBody>
      </p:sp>
      <p:sp>
        <p:nvSpPr>
          <p:cNvPr id="3" name="Textebene 1…"/>
          <p:cNvSpPr txBox="1">
            <a:spLocks noGrp="1"/>
          </p:cNvSpPr>
          <p:nvPr>
            <p:ph type="body" idx="1"/>
          </p:nvPr>
        </p:nvSpPr>
        <p:spPr>
          <a:xfrm>
            <a:off x="1778000" y="7073900"/>
            <a:ext cx="20828000" cy="1587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rPr dirty="0" err="1"/>
              <a:t>Textebene</a:t>
            </a:r>
            <a:r>
              <a:rPr dirty="0"/>
              <a:t> 1</a:t>
            </a:r>
          </a:p>
          <a:p>
            <a:pPr lvl="1"/>
            <a:r>
              <a:rPr dirty="0" err="1"/>
              <a:t>Textebene</a:t>
            </a:r>
            <a:r>
              <a:rPr dirty="0"/>
              <a:t> 2</a:t>
            </a:r>
          </a:p>
          <a:p>
            <a:pPr lvl="2"/>
            <a:r>
              <a:rPr dirty="0" err="1"/>
              <a:t>Textebene</a:t>
            </a:r>
            <a:r>
              <a:rPr dirty="0"/>
              <a:t> 3</a:t>
            </a:r>
          </a:p>
          <a:p>
            <a:pPr lvl="3"/>
            <a:r>
              <a:rPr dirty="0" err="1"/>
              <a:t>Textebene</a:t>
            </a:r>
            <a:r>
              <a:rPr dirty="0"/>
              <a:t> 4</a:t>
            </a:r>
          </a:p>
          <a:p>
            <a:pPr lvl="4"/>
            <a:r>
              <a:rPr dirty="0" err="1"/>
              <a:t>Textebene</a:t>
            </a:r>
            <a:r>
              <a:rPr dirty="0"/>
              <a:t> 5</a:t>
            </a:r>
          </a:p>
        </p:txBody>
      </p:sp>
      <p:sp>
        <p:nvSpPr>
          <p:cNvPr id="4" name="Foliennummer"/>
          <p:cNvSpPr txBox="1">
            <a:spLocks noGrp="1"/>
          </p:cNvSpPr>
          <p:nvPr>
            <p:ph type="sldNum" sz="quarter" idx="2"/>
          </p:nvPr>
        </p:nvSpPr>
        <p:spPr>
          <a:xfrm>
            <a:off x="12185650" y="13081000"/>
            <a:ext cx="479298" cy="471924"/>
          </a:xfrm>
          <a:prstGeom prst="rect">
            <a:avLst/>
          </a:prstGeom>
          <a:ln w="12700">
            <a:miter lim="400000"/>
          </a:ln>
        </p:spPr>
        <p:txBody>
          <a:bodyPr wrap="none" lIns="50800" tIns="50800" rIns="50800" bIns="50800">
            <a:spAutoFit/>
          </a:bodyPr>
          <a:lstStyle>
            <a:lvl1pPr>
              <a:defRPr sz="2400" i="0">
                <a:latin typeface="Arial" panose="020B0604020202020204" pitchFamily="34" charset="0"/>
                <a:ea typeface="Arial" panose="020B0604020202020204" pitchFamily="34" charset="0"/>
                <a:cs typeface="Arial" panose="020B0604020202020204" pitchFamily="34" charset="0"/>
                <a:sym typeface="Helvetica Neue Light"/>
              </a:defRPr>
            </a:lvl1pPr>
          </a:lstStyle>
          <a:p>
            <a:fld id="{86CB4B4D-7CA3-9044-876B-883B54F867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9" r:id="rId5"/>
    <p:sldLayoutId id="2147483694" r:id="rId6"/>
    <p:sldLayoutId id="2147483696" r:id="rId7"/>
    <p:sldLayoutId id="2147483697" r:id="rId8"/>
    <p:sldLayoutId id="2147483698" r:id="rId9"/>
    <p:sldLayoutId id="2147483699" r:id="rId10"/>
    <p:sldLayoutId id="2147483700" r:id="rId11"/>
  </p:sldLayoutIdLst>
  <p:transition spd="med"/>
  <p:txStyles>
    <p:titleStyle>
      <a:lvl1pPr marL="0" marR="0" indent="0" algn="l" defTabSz="821531" latinLnBrk="0">
        <a:lnSpc>
          <a:spcPct val="90000"/>
        </a:lnSpc>
        <a:spcBef>
          <a:spcPts val="0"/>
        </a:spcBef>
        <a:spcAft>
          <a:spcPts val="0"/>
        </a:spcAft>
        <a:buClrTx/>
        <a:buSzTx/>
        <a:buFontTx/>
        <a:buNone/>
        <a:tabLst/>
        <a:defRPr sz="7200" b="0" i="0" u="none" strike="noStrike" cap="all" spc="720" baseline="13888">
          <a:solidFill>
            <a:srgbClr val="AA8A79"/>
          </a:solidFill>
          <a:uFillTx/>
          <a:latin typeface="Arial" panose="020B0604020202020204" pitchFamily="34" charset="0"/>
          <a:ea typeface="+mn-ea"/>
          <a:cs typeface="Arial" panose="020B0604020202020204" pitchFamily="34" charset="0"/>
          <a:sym typeface="Helvetica"/>
        </a:defRPr>
      </a:lvl1pPr>
      <a:lvl2pPr marL="0" marR="0" indent="0" algn="l" defTabSz="821531" latinLnBrk="0">
        <a:lnSpc>
          <a:spcPct val="90000"/>
        </a:lnSpc>
        <a:spcBef>
          <a:spcPts val="0"/>
        </a:spcBef>
        <a:spcAft>
          <a:spcPts val="0"/>
        </a:spcAft>
        <a:buClrTx/>
        <a:buSzTx/>
        <a:buFontTx/>
        <a:buNone/>
        <a:tabLst/>
        <a:defRPr sz="7200" b="0" i="0" u="none" strike="noStrike" cap="all" spc="720" baseline="13888">
          <a:solidFill>
            <a:srgbClr val="AA8A79"/>
          </a:solidFill>
          <a:uFillTx/>
          <a:latin typeface="+mn-lt"/>
          <a:ea typeface="+mn-ea"/>
          <a:cs typeface="+mn-cs"/>
          <a:sym typeface="Helvetica"/>
        </a:defRPr>
      </a:lvl2pPr>
      <a:lvl3pPr marL="0" marR="0" indent="0" algn="l" defTabSz="821531" latinLnBrk="0">
        <a:lnSpc>
          <a:spcPct val="90000"/>
        </a:lnSpc>
        <a:spcBef>
          <a:spcPts val="0"/>
        </a:spcBef>
        <a:spcAft>
          <a:spcPts val="0"/>
        </a:spcAft>
        <a:buClrTx/>
        <a:buSzTx/>
        <a:buFontTx/>
        <a:buNone/>
        <a:tabLst/>
        <a:defRPr sz="7200" b="0" i="0" u="none" strike="noStrike" cap="all" spc="720" baseline="13888">
          <a:solidFill>
            <a:srgbClr val="AA8A79"/>
          </a:solidFill>
          <a:uFillTx/>
          <a:latin typeface="+mn-lt"/>
          <a:ea typeface="+mn-ea"/>
          <a:cs typeface="+mn-cs"/>
          <a:sym typeface="Helvetica"/>
        </a:defRPr>
      </a:lvl3pPr>
      <a:lvl4pPr marL="0" marR="0" indent="0" algn="l" defTabSz="821531" latinLnBrk="0">
        <a:lnSpc>
          <a:spcPct val="90000"/>
        </a:lnSpc>
        <a:spcBef>
          <a:spcPts val="0"/>
        </a:spcBef>
        <a:spcAft>
          <a:spcPts val="0"/>
        </a:spcAft>
        <a:buClrTx/>
        <a:buSzTx/>
        <a:buFontTx/>
        <a:buNone/>
        <a:tabLst/>
        <a:defRPr sz="7200" b="0" i="0" u="none" strike="noStrike" cap="all" spc="720" baseline="13888">
          <a:solidFill>
            <a:srgbClr val="AA8A79"/>
          </a:solidFill>
          <a:uFillTx/>
          <a:latin typeface="+mn-lt"/>
          <a:ea typeface="+mn-ea"/>
          <a:cs typeface="+mn-cs"/>
          <a:sym typeface="Helvetica"/>
        </a:defRPr>
      </a:lvl4pPr>
      <a:lvl5pPr marL="0" marR="0" indent="0" algn="l" defTabSz="821531" latinLnBrk="0">
        <a:lnSpc>
          <a:spcPct val="90000"/>
        </a:lnSpc>
        <a:spcBef>
          <a:spcPts val="0"/>
        </a:spcBef>
        <a:spcAft>
          <a:spcPts val="0"/>
        </a:spcAft>
        <a:buClrTx/>
        <a:buSzTx/>
        <a:buFontTx/>
        <a:buNone/>
        <a:tabLst/>
        <a:defRPr sz="7200" b="0" i="0" u="none" strike="noStrike" cap="all" spc="720" baseline="13888">
          <a:solidFill>
            <a:srgbClr val="AA8A79"/>
          </a:solidFill>
          <a:uFillTx/>
          <a:latin typeface="+mn-lt"/>
          <a:ea typeface="+mn-ea"/>
          <a:cs typeface="+mn-cs"/>
          <a:sym typeface="Helvetica"/>
        </a:defRPr>
      </a:lvl5pPr>
      <a:lvl6pPr marL="0" marR="0" indent="0" algn="l" defTabSz="821531" latinLnBrk="0">
        <a:lnSpc>
          <a:spcPct val="90000"/>
        </a:lnSpc>
        <a:spcBef>
          <a:spcPts val="0"/>
        </a:spcBef>
        <a:spcAft>
          <a:spcPts val="0"/>
        </a:spcAft>
        <a:buClrTx/>
        <a:buSzTx/>
        <a:buFontTx/>
        <a:buNone/>
        <a:tabLst/>
        <a:defRPr sz="7200" b="0" i="0" u="none" strike="noStrike" cap="all" spc="720" baseline="13888">
          <a:solidFill>
            <a:srgbClr val="AA8A79"/>
          </a:solidFill>
          <a:uFillTx/>
          <a:latin typeface="+mn-lt"/>
          <a:ea typeface="+mn-ea"/>
          <a:cs typeface="+mn-cs"/>
          <a:sym typeface="Helvetica"/>
        </a:defRPr>
      </a:lvl6pPr>
      <a:lvl7pPr marL="0" marR="0" indent="0" algn="l" defTabSz="821531" latinLnBrk="0">
        <a:lnSpc>
          <a:spcPct val="90000"/>
        </a:lnSpc>
        <a:spcBef>
          <a:spcPts val="0"/>
        </a:spcBef>
        <a:spcAft>
          <a:spcPts val="0"/>
        </a:spcAft>
        <a:buClrTx/>
        <a:buSzTx/>
        <a:buFontTx/>
        <a:buNone/>
        <a:tabLst/>
        <a:defRPr sz="7200" b="0" i="0" u="none" strike="noStrike" cap="all" spc="720" baseline="13888">
          <a:solidFill>
            <a:srgbClr val="AA8A79"/>
          </a:solidFill>
          <a:uFillTx/>
          <a:latin typeface="+mn-lt"/>
          <a:ea typeface="+mn-ea"/>
          <a:cs typeface="+mn-cs"/>
          <a:sym typeface="Helvetica"/>
        </a:defRPr>
      </a:lvl7pPr>
      <a:lvl8pPr marL="0" marR="0" indent="0" algn="l" defTabSz="821531" latinLnBrk="0">
        <a:lnSpc>
          <a:spcPct val="90000"/>
        </a:lnSpc>
        <a:spcBef>
          <a:spcPts val="0"/>
        </a:spcBef>
        <a:spcAft>
          <a:spcPts val="0"/>
        </a:spcAft>
        <a:buClrTx/>
        <a:buSzTx/>
        <a:buFontTx/>
        <a:buNone/>
        <a:tabLst/>
        <a:defRPr sz="7200" b="0" i="0" u="none" strike="noStrike" cap="all" spc="720" baseline="13888">
          <a:solidFill>
            <a:srgbClr val="AA8A79"/>
          </a:solidFill>
          <a:uFillTx/>
          <a:latin typeface="+mn-lt"/>
          <a:ea typeface="+mn-ea"/>
          <a:cs typeface="+mn-cs"/>
          <a:sym typeface="Helvetica"/>
        </a:defRPr>
      </a:lvl8pPr>
      <a:lvl9pPr marL="0" marR="0" indent="0" algn="l" defTabSz="821531" latinLnBrk="0">
        <a:lnSpc>
          <a:spcPct val="90000"/>
        </a:lnSpc>
        <a:spcBef>
          <a:spcPts val="0"/>
        </a:spcBef>
        <a:spcAft>
          <a:spcPts val="0"/>
        </a:spcAft>
        <a:buClrTx/>
        <a:buSzTx/>
        <a:buFontTx/>
        <a:buNone/>
        <a:tabLst/>
        <a:defRPr sz="7200" b="0" i="0" u="none" strike="noStrike" cap="all" spc="720" baseline="13888">
          <a:solidFill>
            <a:srgbClr val="AA8A79"/>
          </a:solidFill>
          <a:uFillTx/>
          <a:latin typeface="+mn-lt"/>
          <a:ea typeface="+mn-ea"/>
          <a:cs typeface="+mn-cs"/>
          <a:sym typeface="Helvetica"/>
        </a:defRPr>
      </a:lvl9pPr>
    </p:titleStyle>
    <p:bodyStyle>
      <a:lvl1pPr marL="0" marR="0" indent="0" algn="l" defTabSz="821531" latinLnBrk="0">
        <a:lnSpc>
          <a:spcPct val="100000"/>
        </a:lnSpc>
        <a:spcBef>
          <a:spcPts val="0"/>
        </a:spcBef>
        <a:spcAft>
          <a:spcPts val="0"/>
        </a:spcAft>
        <a:buClrTx/>
        <a:buSzTx/>
        <a:buFontTx/>
        <a:buNone/>
        <a:tabLst/>
        <a:defRPr sz="2500" b="0" i="1" u="none" strike="noStrike" cap="none" spc="0" baseline="0">
          <a:solidFill>
            <a:srgbClr val="000000"/>
          </a:solidFill>
          <a:uFillTx/>
          <a:latin typeface="Arial" panose="020B0604020202020204" pitchFamily="34" charset="0"/>
          <a:ea typeface="+mn-ea"/>
          <a:cs typeface="Arial" panose="020B0604020202020204" pitchFamily="34" charset="0"/>
          <a:sym typeface="Helvetica"/>
        </a:defRPr>
      </a:lvl1pPr>
      <a:lvl2pPr marL="0" marR="0" indent="0" algn="l" defTabSz="821531" latinLnBrk="0">
        <a:lnSpc>
          <a:spcPct val="100000"/>
        </a:lnSpc>
        <a:spcBef>
          <a:spcPts val="0"/>
        </a:spcBef>
        <a:spcAft>
          <a:spcPts val="0"/>
        </a:spcAft>
        <a:buClrTx/>
        <a:buSzTx/>
        <a:buFontTx/>
        <a:buNone/>
        <a:tabLst/>
        <a:defRPr sz="2500" b="0" i="1" u="none" strike="noStrike" cap="none" spc="0" baseline="0">
          <a:solidFill>
            <a:srgbClr val="000000"/>
          </a:solidFill>
          <a:uFillTx/>
          <a:latin typeface="Arial" panose="020B0604020202020204" pitchFamily="34" charset="0"/>
          <a:ea typeface="+mn-ea"/>
          <a:cs typeface="Arial" panose="020B0604020202020204" pitchFamily="34" charset="0"/>
          <a:sym typeface="Helvetica"/>
        </a:defRPr>
      </a:lvl2pPr>
      <a:lvl3pPr marL="0" marR="0" indent="0" algn="l" defTabSz="821531" latinLnBrk="0">
        <a:lnSpc>
          <a:spcPct val="100000"/>
        </a:lnSpc>
        <a:spcBef>
          <a:spcPts val="0"/>
        </a:spcBef>
        <a:spcAft>
          <a:spcPts val="0"/>
        </a:spcAft>
        <a:buClrTx/>
        <a:buSzTx/>
        <a:buFontTx/>
        <a:buNone/>
        <a:tabLst/>
        <a:defRPr sz="2500" b="0" i="1" u="none" strike="noStrike" cap="none" spc="0" baseline="0">
          <a:solidFill>
            <a:srgbClr val="000000"/>
          </a:solidFill>
          <a:uFillTx/>
          <a:latin typeface="Arial" panose="020B0604020202020204" pitchFamily="34" charset="0"/>
          <a:ea typeface="+mn-ea"/>
          <a:cs typeface="Arial" panose="020B0604020202020204" pitchFamily="34" charset="0"/>
          <a:sym typeface="Helvetica"/>
        </a:defRPr>
      </a:lvl3pPr>
      <a:lvl4pPr marL="0" marR="0" indent="0" algn="l" defTabSz="821531" latinLnBrk="0">
        <a:lnSpc>
          <a:spcPct val="100000"/>
        </a:lnSpc>
        <a:spcBef>
          <a:spcPts val="0"/>
        </a:spcBef>
        <a:spcAft>
          <a:spcPts val="0"/>
        </a:spcAft>
        <a:buClrTx/>
        <a:buSzTx/>
        <a:buFontTx/>
        <a:buNone/>
        <a:tabLst/>
        <a:defRPr sz="2500" b="0" i="1" u="none" strike="noStrike" cap="none" spc="0" baseline="0">
          <a:solidFill>
            <a:srgbClr val="000000"/>
          </a:solidFill>
          <a:uFillTx/>
          <a:latin typeface="Arial" panose="020B0604020202020204" pitchFamily="34" charset="0"/>
          <a:ea typeface="+mn-ea"/>
          <a:cs typeface="Arial" panose="020B0604020202020204" pitchFamily="34" charset="0"/>
          <a:sym typeface="Helvetica"/>
        </a:defRPr>
      </a:lvl4pPr>
      <a:lvl5pPr marL="0" marR="0" indent="0" algn="l" defTabSz="821531" latinLnBrk="0">
        <a:lnSpc>
          <a:spcPct val="100000"/>
        </a:lnSpc>
        <a:spcBef>
          <a:spcPts val="0"/>
        </a:spcBef>
        <a:spcAft>
          <a:spcPts val="0"/>
        </a:spcAft>
        <a:buClrTx/>
        <a:buSzTx/>
        <a:buFontTx/>
        <a:buNone/>
        <a:tabLst/>
        <a:defRPr sz="2500" b="0" i="1" u="none" strike="noStrike" cap="none" spc="0" baseline="0">
          <a:solidFill>
            <a:srgbClr val="000000"/>
          </a:solidFill>
          <a:uFillTx/>
          <a:latin typeface="Arial" panose="020B0604020202020204" pitchFamily="34" charset="0"/>
          <a:ea typeface="+mn-ea"/>
          <a:cs typeface="Arial" panose="020B0604020202020204" pitchFamily="34" charset="0"/>
          <a:sym typeface="Helvetica"/>
        </a:defRPr>
      </a:lvl5pPr>
      <a:lvl6pPr marL="0" marR="0" indent="355600" algn="l" defTabSz="821531" latinLnBrk="0">
        <a:lnSpc>
          <a:spcPct val="100000"/>
        </a:lnSpc>
        <a:spcBef>
          <a:spcPts val="0"/>
        </a:spcBef>
        <a:spcAft>
          <a:spcPts val="0"/>
        </a:spcAft>
        <a:buClrTx/>
        <a:buSzTx/>
        <a:buFontTx/>
        <a:buNone/>
        <a:tabLst/>
        <a:defRPr sz="2500" b="0" i="1" u="none" strike="noStrike" cap="none" spc="0" baseline="0">
          <a:solidFill>
            <a:srgbClr val="000000"/>
          </a:solidFill>
          <a:uFillTx/>
          <a:latin typeface="+mn-lt"/>
          <a:ea typeface="+mn-ea"/>
          <a:cs typeface="+mn-cs"/>
          <a:sym typeface="Helvetica"/>
        </a:defRPr>
      </a:lvl6pPr>
      <a:lvl7pPr marL="0" marR="0" indent="711200" algn="l" defTabSz="821531" latinLnBrk="0">
        <a:lnSpc>
          <a:spcPct val="100000"/>
        </a:lnSpc>
        <a:spcBef>
          <a:spcPts val="0"/>
        </a:spcBef>
        <a:spcAft>
          <a:spcPts val="0"/>
        </a:spcAft>
        <a:buClrTx/>
        <a:buSzTx/>
        <a:buFontTx/>
        <a:buNone/>
        <a:tabLst/>
        <a:defRPr sz="2500" b="0" i="1" u="none" strike="noStrike" cap="none" spc="0" baseline="0">
          <a:solidFill>
            <a:srgbClr val="000000"/>
          </a:solidFill>
          <a:uFillTx/>
          <a:latin typeface="+mn-lt"/>
          <a:ea typeface="+mn-ea"/>
          <a:cs typeface="+mn-cs"/>
          <a:sym typeface="Helvetica"/>
        </a:defRPr>
      </a:lvl7pPr>
      <a:lvl8pPr marL="0" marR="0" indent="1066800" algn="l" defTabSz="821531" latinLnBrk="0">
        <a:lnSpc>
          <a:spcPct val="100000"/>
        </a:lnSpc>
        <a:spcBef>
          <a:spcPts val="0"/>
        </a:spcBef>
        <a:spcAft>
          <a:spcPts val="0"/>
        </a:spcAft>
        <a:buClrTx/>
        <a:buSzTx/>
        <a:buFontTx/>
        <a:buNone/>
        <a:tabLst/>
        <a:defRPr sz="2500" b="0" i="1" u="none" strike="noStrike" cap="none" spc="0" baseline="0">
          <a:solidFill>
            <a:srgbClr val="000000"/>
          </a:solidFill>
          <a:uFillTx/>
          <a:latin typeface="+mn-lt"/>
          <a:ea typeface="+mn-ea"/>
          <a:cs typeface="+mn-cs"/>
          <a:sym typeface="Helvetica"/>
        </a:defRPr>
      </a:lvl8pPr>
      <a:lvl9pPr marL="0" marR="0" indent="1422400" algn="l" defTabSz="821531" latinLnBrk="0">
        <a:lnSpc>
          <a:spcPct val="100000"/>
        </a:lnSpc>
        <a:spcBef>
          <a:spcPts val="0"/>
        </a:spcBef>
        <a:spcAft>
          <a:spcPts val="0"/>
        </a:spcAft>
        <a:buClrTx/>
        <a:buSzTx/>
        <a:buFontTx/>
        <a:buNone/>
        <a:tabLst/>
        <a:defRPr sz="2500" b="0" i="1" u="none" strike="noStrike" cap="none" spc="0" baseline="0">
          <a:solidFill>
            <a:srgbClr val="000000"/>
          </a:solidFill>
          <a:uFillTx/>
          <a:latin typeface="+mn-lt"/>
          <a:ea typeface="+mn-ea"/>
          <a:cs typeface="+mn-cs"/>
          <a:sym typeface="Helvetica"/>
        </a:defRPr>
      </a:lvl9pPr>
    </p:bodyStyle>
    <p:otherStyle>
      <a:lvl1pPr marL="0" marR="0" indent="0" algn="l" defTabSz="821531"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0" algn="l" defTabSz="821531"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0" algn="l" defTabSz="821531"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0" algn="l" defTabSz="821531"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0" algn="l" defTabSz="821531"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0" algn="l" defTabSz="821531"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0" algn="l" defTabSz="821531"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0" algn="l" defTabSz="821531"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0" algn="l" defTabSz="821531"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enter4c.com/" TargetMode="External"/><Relationship Id="rId2" Type="http://schemas.openxmlformats.org/officeDocument/2006/relationships/hyperlink" Target="mailto:kperone@center4c.com"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center4c.com/" TargetMode="Externa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psychologytoday.com/us/basics/happines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berkeleywellbeing.com/anti-stres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onald-giannatti-MeMbExzoyF8-unsplash.jpg"/>
          <p:cNvPicPr>
            <a:picLocks noChangeAspect="1"/>
          </p:cNvPicPr>
          <p:nvPr/>
        </p:nvPicPr>
        <p:blipFill>
          <a:blip r:embed="rId2" cstate="print"/>
          <a:srcRect t="10016" b="-163"/>
          <a:stretch>
            <a:fillRect/>
          </a:stretch>
        </p:blipFill>
        <p:spPr>
          <a:xfrm>
            <a:off x="6477000" y="15380"/>
            <a:ext cx="11430000" cy="6858000"/>
          </a:xfrm>
          <a:prstGeom prst="rect">
            <a:avLst/>
          </a:prstGeom>
        </p:spPr>
      </p:pic>
      <p:sp>
        <p:nvSpPr>
          <p:cNvPr id="3" name="Subtitle 2"/>
          <p:cNvSpPr>
            <a:spLocks noGrp="1"/>
          </p:cNvSpPr>
          <p:nvPr>
            <p:ph type="subTitle" idx="1"/>
          </p:nvPr>
        </p:nvSpPr>
        <p:spPr>
          <a:xfrm>
            <a:off x="2895600" y="6873380"/>
            <a:ext cx="18288000" cy="1508620"/>
          </a:xfrm>
        </p:spPr>
        <p:txBody>
          <a:bodyPr>
            <a:normAutofit/>
          </a:bodyPr>
          <a:lstStyle/>
          <a:p>
            <a:r>
              <a:rPr lang="en-US" sz="8000" dirty="0">
                <a:solidFill>
                  <a:schemeClr val="tx2">
                    <a:lumMod val="50000"/>
                  </a:schemeClr>
                </a:solidFill>
                <a:latin typeface="Raleway" pitchFamily="34" charset="0"/>
              </a:rPr>
              <a:t>Burnout 2.0: 5 Elements of Wellbeing</a:t>
            </a:r>
          </a:p>
        </p:txBody>
      </p:sp>
      <p:sp>
        <p:nvSpPr>
          <p:cNvPr id="4" name="Content Placeholder 3">
            <a:extLst>
              <a:ext uri="{FF2B5EF4-FFF2-40B4-BE49-F238E27FC236}">
                <a16:creationId xmlns:a16="http://schemas.microsoft.com/office/drawing/2014/main" id="{C1B6B69E-1EFD-B102-327E-E0CFFF0789F3}"/>
              </a:ext>
            </a:extLst>
          </p:cNvPr>
          <p:cNvSpPr txBox="1">
            <a:spLocks/>
          </p:cNvSpPr>
          <p:nvPr/>
        </p:nvSpPr>
        <p:spPr>
          <a:xfrm>
            <a:off x="4876800" y="7597425"/>
            <a:ext cx="15392400" cy="615632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latinLnBrk="1">
              <a:spcBef>
                <a:spcPts val="0"/>
              </a:spcBef>
              <a:buNone/>
            </a:pPr>
            <a:endParaRPr lang="en-US" sz="3600" dirty="0">
              <a:solidFill>
                <a:srgbClr val="1F497D"/>
              </a:solidFill>
              <a:latin typeface="Arial" panose="020B0604020202020204" pitchFamily="34" charset="0"/>
            </a:endParaRPr>
          </a:p>
          <a:p>
            <a:pPr marL="0" indent="0" algn="ctr" latinLnBrk="1">
              <a:spcBef>
                <a:spcPts val="0"/>
              </a:spcBef>
              <a:buNone/>
            </a:pPr>
            <a:r>
              <a:rPr lang="en-US" sz="3600" dirty="0">
                <a:solidFill>
                  <a:srgbClr val="1F497D"/>
                </a:solidFill>
                <a:latin typeface="Arial" panose="020B0604020202020204" pitchFamily="34" charset="0"/>
              </a:rPr>
              <a:t>This training video was supported by the Health Resources and Services</a:t>
            </a:r>
          </a:p>
          <a:p>
            <a:pPr marL="0" indent="0" algn="ctr" latinLnBrk="1">
              <a:spcBef>
                <a:spcPts val="0"/>
              </a:spcBef>
              <a:buNone/>
            </a:pPr>
            <a:r>
              <a:rPr lang="en-US" sz="3600" dirty="0">
                <a:solidFill>
                  <a:srgbClr val="1F497D"/>
                </a:solidFill>
                <a:latin typeface="Arial" panose="020B0604020202020204" pitchFamily="34" charset="0"/>
              </a:rPr>
              <a:t> Administration (HRSA) of the U.S. Department of Health and Human </a:t>
            </a:r>
          </a:p>
          <a:p>
            <a:pPr marL="0" indent="0" algn="ctr" latinLnBrk="1">
              <a:spcBef>
                <a:spcPts val="0"/>
              </a:spcBef>
              <a:buNone/>
            </a:pPr>
            <a:r>
              <a:rPr lang="en-US" sz="3600" dirty="0">
                <a:solidFill>
                  <a:srgbClr val="1F497D"/>
                </a:solidFill>
                <a:latin typeface="Arial" panose="020B0604020202020204" pitchFamily="34" charset="0"/>
              </a:rPr>
              <a:t>Services (HHS) as part of a financial assistance award totaling $750,000 with 100 percent funded by HRSA/HHS and $0 amount and 0 percent </a:t>
            </a:r>
          </a:p>
          <a:p>
            <a:pPr marL="0" indent="0" algn="ctr" latinLnBrk="1">
              <a:spcBef>
                <a:spcPts val="0"/>
              </a:spcBef>
              <a:buNone/>
            </a:pPr>
            <a:r>
              <a:rPr lang="en-US" sz="3600" dirty="0">
                <a:solidFill>
                  <a:srgbClr val="1F497D"/>
                </a:solidFill>
                <a:latin typeface="Arial" panose="020B0604020202020204" pitchFamily="34" charset="0"/>
              </a:rPr>
              <a:t>funded by nongovernment source(s). </a:t>
            </a:r>
          </a:p>
          <a:p>
            <a:pPr marL="0" indent="0" algn="ctr" latinLnBrk="1">
              <a:spcBef>
                <a:spcPts val="0"/>
              </a:spcBef>
              <a:buNone/>
            </a:pPr>
            <a:endParaRPr lang="en-US" sz="3600" dirty="0">
              <a:solidFill>
                <a:srgbClr val="1F497D"/>
              </a:solidFill>
              <a:latin typeface="Arial" panose="020B0604020202020204" pitchFamily="34" charset="0"/>
            </a:endParaRPr>
          </a:p>
          <a:p>
            <a:pPr marL="0" indent="0" algn="ctr" latinLnBrk="1">
              <a:spcBef>
                <a:spcPts val="0"/>
              </a:spcBef>
              <a:buNone/>
            </a:pPr>
            <a:r>
              <a:rPr lang="en-US" sz="3600" dirty="0">
                <a:solidFill>
                  <a:srgbClr val="1F497D"/>
                </a:solidFill>
                <a:latin typeface="Arial" panose="020B0604020202020204" pitchFamily="34" charset="0"/>
              </a:rPr>
              <a:t>The contents are those of the author(s) and do not necessarily represent </a:t>
            </a:r>
          </a:p>
          <a:p>
            <a:pPr marL="0" indent="0" algn="ctr" latinLnBrk="1">
              <a:spcBef>
                <a:spcPts val="0"/>
              </a:spcBef>
              <a:buNone/>
            </a:pPr>
            <a:r>
              <a:rPr lang="en-US" sz="3600" dirty="0">
                <a:solidFill>
                  <a:srgbClr val="1F497D"/>
                </a:solidFill>
                <a:latin typeface="Arial" panose="020B0604020202020204" pitchFamily="34" charset="0"/>
              </a:rPr>
              <a:t>the official views of, nor an endorsement, by HRSA/HHS, </a:t>
            </a:r>
          </a:p>
          <a:p>
            <a:pPr marL="0" indent="0" algn="ctr" latinLnBrk="1">
              <a:spcBef>
                <a:spcPts val="0"/>
              </a:spcBef>
              <a:buNone/>
            </a:pPr>
            <a:r>
              <a:rPr lang="en-US" sz="3600" dirty="0">
                <a:solidFill>
                  <a:srgbClr val="1F497D"/>
                </a:solidFill>
                <a:latin typeface="Arial" panose="020B0604020202020204" pitchFamily="34" charset="0"/>
              </a:rPr>
              <a:t>or the U.S. Government.</a:t>
            </a:r>
            <a:endParaRPr lang="en-US" sz="6400" dirty="0">
              <a:solidFill>
                <a:srgbClr val="222222"/>
              </a:solidFill>
              <a:latin typeface="Arial" panose="020B0604020202020204" pitchFamily="34" charset="0"/>
            </a:endParaRPr>
          </a:p>
          <a:p>
            <a:endParaRPr lang="en-US" sz="6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Rechteck"/>
          <p:cNvSpPr/>
          <p:nvPr/>
        </p:nvSpPr>
        <p:spPr>
          <a:xfrm>
            <a:off x="0" y="-1919"/>
            <a:ext cx="5583635" cy="13719838"/>
          </a:xfrm>
          <a:prstGeom prst="rect">
            <a:avLst/>
          </a:prstGeom>
          <a:solidFill>
            <a:srgbClr val="82C3BB"/>
          </a:solidFill>
          <a:ln w="12700">
            <a:miter lim="400000"/>
          </a:ln>
        </p:spPr>
        <p:txBody>
          <a:bodyPr lIns="71437" tIns="71437" rIns="71437" bIns="71437" anchor="ctr"/>
          <a:lstStyle/>
          <a:p>
            <a:pPr>
              <a:defRPr sz="3000" i="0"/>
            </a:pPr>
            <a:endParaRPr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201453A-88D1-47C7-930E-0EFA4D6D22D0}"/>
              </a:ext>
            </a:extLst>
          </p:cNvPr>
          <p:cNvSpPr/>
          <p:nvPr/>
        </p:nvSpPr>
        <p:spPr>
          <a:xfrm>
            <a:off x="657954" y="2709077"/>
            <a:ext cx="6818610" cy="9215718"/>
          </a:xfrm>
          <a:prstGeom prst="rect">
            <a:avLst/>
          </a:prstGeom>
          <a:solidFill>
            <a:srgbClr val="094B7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mn-lt"/>
              <a:ea typeface="+mn-ea"/>
              <a:cs typeface="+mn-cs"/>
              <a:sym typeface="Helvetica"/>
            </a:endParaRPr>
          </a:p>
        </p:txBody>
      </p:sp>
      <p:sp>
        <p:nvSpPr>
          <p:cNvPr id="22" name="TheVision">
            <a:extLst>
              <a:ext uri="{FF2B5EF4-FFF2-40B4-BE49-F238E27FC236}">
                <a16:creationId xmlns:a16="http://schemas.microsoft.com/office/drawing/2014/main" id="{2DB848DD-D364-4052-8DAA-E3A01D6124E9}"/>
              </a:ext>
            </a:extLst>
          </p:cNvPr>
          <p:cNvSpPr txBox="1"/>
          <p:nvPr/>
        </p:nvSpPr>
        <p:spPr>
          <a:xfrm>
            <a:off x="10608181" y="2605455"/>
            <a:ext cx="12192000" cy="14984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sz="16000" i="0"/>
            </a:lvl1pPr>
          </a:lstStyle>
          <a:p>
            <a:r>
              <a:rPr lang="en-US" sz="8800" b="1" dirty="0">
                <a:solidFill>
                  <a:srgbClr val="304E7E"/>
                </a:solidFill>
                <a:latin typeface="Arial" panose="020B0604020202020204" pitchFamily="34" charset="0"/>
                <a:cs typeface="Arial" panose="020B0604020202020204" pitchFamily="34" charset="0"/>
              </a:rPr>
              <a:t>Community Wellbeing</a:t>
            </a:r>
            <a:endParaRPr sz="8800" b="1" dirty="0">
              <a:solidFill>
                <a:srgbClr val="304E7E"/>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DDDBB3F-2BFB-4710-BB1B-C38F9BE6A76C}"/>
              </a:ext>
            </a:extLst>
          </p:cNvPr>
          <p:cNvSpPr txBox="1"/>
          <p:nvPr/>
        </p:nvSpPr>
        <p:spPr>
          <a:xfrm>
            <a:off x="12655641" y="5751556"/>
            <a:ext cx="8677542" cy="54612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Participate </a:t>
            </a:r>
          </a:p>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Contribute / Receive </a:t>
            </a:r>
          </a:p>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Environment </a:t>
            </a:r>
          </a:p>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Local / Global</a:t>
            </a:r>
          </a:p>
        </p:txBody>
      </p:sp>
      <p:pic>
        <p:nvPicPr>
          <p:cNvPr id="6" name="Picture Placeholder 5" descr="A group of people standing outside&#10;&#10;Description automatically generated with medium confidence">
            <a:extLst>
              <a:ext uri="{FF2B5EF4-FFF2-40B4-BE49-F238E27FC236}">
                <a16:creationId xmlns:a16="http://schemas.microsoft.com/office/drawing/2014/main" id="{851A91AB-6366-9283-1DAD-D963A7E8BF86}"/>
              </a:ext>
            </a:extLst>
          </p:cNvPr>
          <p:cNvPicPr>
            <a:picLocks noGrp="1" noChangeAspect="1"/>
          </p:cNvPicPr>
          <p:nvPr>
            <p:ph type="pic" sz="half" idx="21"/>
          </p:nvPr>
        </p:nvPicPr>
        <p:blipFill>
          <a:blip r:embed="rId2">
            <a:extLst>
              <a:ext uri="{28A0092B-C50C-407E-A947-70E740481C1C}">
                <a14:useLocalDpi xmlns:a14="http://schemas.microsoft.com/office/drawing/2010/main" val="0"/>
              </a:ext>
            </a:extLst>
          </a:blip>
          <a:srcRect l="21083" r="21083"/>
          <a:stretch>
            <a:fillRect/>
          </a:stretch>
        </p:blipFill>
        <p:spPr>
          <a:xfrm>
            <a:off x="1197577" y="1791205"/>
            <a:ext cx="8376934" cy="9656737"/>
          </a:xfrm>
        </p:spPr>
      </p:pic>
      <p:pic>
        <p:nvPicPr>
          <p:cNvPr id="8" name="Picture 7">
            <a:extLst>
              <a:ext uri="{FF2B5EF4-FFF2-40B4-BE49-F238E27FC236}">
                <a16:creationId xmlns:a16="http://schemas.microsoft.com/office/drawing/2014/main" id="{E456F953-2C03-4607-8564-482DF6D7A5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012" y="10197132"/>
            <a:ext cx="3917567" cy="1015663"/>
          </a:xfrm>
          <a:prstGeom prst="rect">
            <a:avLst/>
          </a:prstGeom>
        </p:spPr>
      </p:pic>
      <p:sp>
        <p:nvSpPr>
          <p:cNvPr id="10" name="TextBox 9">
            <a:extLst>
              <a:ext uri="{FF2B5EF4-FFF2-40B4-BE49-F238E27FC236}">
                <a16:creationId xmlns:a16="http://schemas.microsoft.com/office/drawing/2014/main" id="{C3DD5B68-97C3-C96C-2C12-F2EFFB634938}"/>
              </a:ext>
            </a:extLst>
          </p:cNvPr>
          <p:cNvSpPr txBox="1"/>
          <p:nvPr/>
        </p:nvSpPr>
        <p:spPr>
          <a:xfrm>
            <a:off x="11391989" y="4241931"/>
            <a:ext cx="12192000"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defRPr i="0"/>
            </a:pPr>
            <a:r>
              <a:rPr lang="en-US" sz="6000" b="1" dirty="0">
                <a:solidFill>
                  <a:srgbClr val="6DB8AF"/>
                </a:solidFill>
                <a:latin typeface="Arial" panose="020B0604020202020204" pitchFamily="34" charset="0"/>
                <a:cs typeface="Arial" panose="020B0604020202020204" pitchFamily="34" charset="0"/>
              </a:rPr>
              <a:t>You like where you live.</a:t>
            </a:r>
          </a:p>
        </p:txBody>
      </p:sp>
    </p:spTree>
    <p:extLst>
      <p:ext uri="{BB962C8B-B14F-4D97-AF65-F5344CB8AC3E}">
        <p14:creationId xmlns:p14="http://schemas.microsoft.com/office/powerpoint/2010/main" val="281754944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Rechteck"/>
          <p:cNvSpPr/>
          <p:nvPr/>
        </p:nvSpPr>
        <p:spPr>
          <a:xfrm>
            <a:off x="18800365" y="-3838"/>
            <a:ext cx="5583635" cy="13719838"/>
          </a:xfrm>
          <a:prstGeom prst="rect">
            <a:avLst/>
          </a:prstGeom>
          <a:solidFill>
            <a:srgbClr val="82C3BB"/>
          </a:solidFill>
          <a:ln w="12700">
            <a:miter lim="400000"/>
          </a:ln>
        </p:spPr>
        <p:txBody>
          <a:bodyPr lIns="71437" tIns="71437" rIns="71437" bIns="71437" anchor="ctr"/>
          <a:lstStyle/>
          <a:p>
            <a:pPr>
              <a:defRPr sz="3000" i="0"/>
            </a:pPr>
            <a:endParaRPr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CA6D5F3-EEAF-4264-AA47-4A57B4025F75}"/>
              </a:ext>
            </a:extLst>
          </p:cNvPr>
          <p:cNvSpPr/>
          <p:nvPr/>
        </p:nvSpPr>
        <p:spPr>
          <a:xfrm>
            <a:off x="15269264" y="3210384"/>
            <a:ext cx="8224726" cy="9215718"/>
          </a:xfrm>
          <a:prstGeom prst="rect">
            <a:avLst/>
          </a:prstGeom>
          <a:solidFill>
            <a:srgbClr val="094B7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mn-lt"/>
              <a:ea typeface="+mn-ea"/>
              <a:cs typeface="+mn-cs"/>
              <a:sym typeface="Helvetica"/>
            </a:endParaRPr>
          </a:p>
        </p:txBody>
      </p:sp>
      <p:sp>
        <p:nvSpPr>
          <p:cNvPr id="22" name="TheVision">
            <a:extLst>
              <a:ext uri="{FF2B5EF4-FFF2-40B4-BE49-F238E27FC236}">
                <a16:creationId xmlns:a16="http://schemas.microsoft.com/office/drawing/2014/main" id="{2DB848DD-D364-4052-8DAA-E3A01D6124E9}"/>
              </a:ext>
            </a:extLst>
          </p:cNvPr>
          <p:cNvSpPr txBox="1"/>
          <p:nvPr/>
        </p:nvSpPr>
        <p:spPr>
          <a:xfrm>
            <a:off x="2313238" y="2246551"/>
            <a:ext cx="10685617" cy="1498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0" i="0"/>
            </a:lvl1pPr>
          </a:lstStyle>
          <a:p>
            <a:r>
              <a:rPr lang="en-US" sz="8800" b="1">
                <a:solidFill>
                  <a:srgbClr val="304E7E"/>
                </a:solidFill>
                <a:latin typeface="Arial" panose="020B0604020202020204" pitchFamily="34" charset="0"/>
                <a:cs typeface="Arial" panose="020B0604020202020204" pitchFamily="34" charset="0"/>
              </a:rPr>
              <a:t>Financial Wellbeing</a:t>
            </a:r>
            <a:endParaRPr lang="en-US" sz="8800" b="1" dirty="0">
              <a:solidFill>
                <a:srgbClr val="304E7E"/>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DDDBB3F-2BFB-4710-BB1B-C38F9BE6A76C}"/>
              </a:ext>
            </a:extLst>
          </p:cNvPr>
          <p:cNvSpPr txBox="1"/>
          <p:nvPr/>
        </p:nvSpPr>
        <p:spPr>
          <a:xfrm>
            <a:off x="3217489" y="5696744"/>
            <a:ext cx="8677542" cy="54612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Plan </a:t>
            </a:r>
          </a:p>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Self-Control</a:t>
            </a:r>
          </a:p>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Security </a:t>
            </a:r>
          </a:p>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Foundation </a:t>
            </a:r>
          </a:p>
        </p:txBody>
      </p:sp>
      <p:sp>
        <p:nvSpPr>
          <p:cNvPr id="6" name="TextBox 5">
            <a:extLst>
              <a:ext uri="{FF2B5EF4-FFF2-40B4-BE49-F238E27FC236}">
                <a16:creationId xmlns:a16="http://schemas.microsoft.com/office/drawing/2014/main" id="{52B7A10C-FF05-473F-A864-D8D9DD69FB15}"/>
              </a:ext>
            </a:extLst>
          </p:cNvPr>
          <p:cNvSpPr txBox="1"/>
          <p:nvPr/>
        </p:nvSpPr>
        <p:spPr>
          <a:xfrm>
            <a:off x="2313238" y="4272974"/>
            <a:ext cx="12192000"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defRPr i="0"/>
            </a:pPr>
            <a:r>
              <a:rPr lang="en-US" sz="6000" b="1" dirty="0">
                <a:solidFill>
                  <a:srgbClr val="6DB8AF"/>
                </a:solidFill>
                <a:latin typeface="Arial" panose="020B0604020202020204" pitchFamily="34" charset="0"/>
                <a:cs typeface="Arial" panose="020B0604020202020204" pitchFamily="34" charset="0"/>
              </a:rPr>
              <a:t>You manage your money well.</a:t>
            </a:r>
          </a:p>
        </p:txBody>
      </p:sp>
      <p:pic>
        <p:nvPicPr>
          <p:cNvPr id="9" name="Picture Placeholder 8">
            <a:extLst>
              <a:ext uri="{FF2B5EF4-FFF2-40B4-BE49-F238E27FC236}">
                <a16:creationId xmlns:a16="http://schemas.microsoft.com/office/drawing/2014/main" id="{29944607-CDA4-1709-8F69-27C8C7EC8A64}"/>
              </a:ext>
            </a:extLst>
          </p:cNvPr>
          <p:cNvPicPr>
            <a:picLocks noGrp="1" noChangeAspect="1"/>
          </p:cNvPicPr>
          <p:nvPr>
            <p:ph type="pic" sz="half" idx="21"/>
          </p:nvPr>
        </p:nvPicPr>
        <p:blipFill>
          <a:blip r:embed="rId2">
            <a:extLst>
              <a:ext uri="{28A0092B-C50C-407E-A947-70E740481C1C}">
                <a14:useLocalDpi xmlns:a14="http://schemas.microsoft.com/office/drawing/2010/main" val="0"/>
              </a:ext>
            </a:extLst>
          </a:blip>
          <a:srcRect l="21061" r="21061"/>
          <a:stretch>
            <a:fillRect/>
          </a:stretch>
        </p:blipFill>
        <p:spPr>
          <a:xfrm>
            <a:off x="14505238" y="2029617"/>
            <a:ext cx="8376934" cy="9656737"/>
          </a:xfrm>
        </p:spPr>
      </p:pic>
      <p:pic>
        <p:nvPicPr>
          <p:cNvPr id="3" name="Picture 2">
            <a:extLst>
              <a:ext uri="{FF2B5EF4-FFF2-40B4-BE49-F238E27FC236}">
                <a16:creationId xmlns:a16="http://schemas.microsoft.com/office/drawing/2014/main" id="{DBF01303-7588-4587-8255-31C34C397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1130" y="10573649"/>
            <a:ext cx="3917567" cy="1015663"/>
          </a:xfrm>
          <a:prstGeom prst="rect">
            <a:avLst/>
          </a:prstGeom>
        </p:spPr>
      </p:pic>
    </p:spTree>
    <p:extLst>
      <p:ext uri="{BB962C8B-B14F-4D97-AF65-F5344CB8AC3E}">
        <p14:creationId xmlns:p14="http://schemas.microsoft.com/office/powerpoint/2010/main" val="300246187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a:extLst>
              <a:ext uri="{FF2B5EF4-FFF2-40B4-BE49-F238E27FC236}">
                <a16:creationId xmlns:a16="http://schemas.microsoft.com/office/drawing/2014/main" id="{4BF981AD-A41B-4061-8550-06A2103AE072}"/>
              </a:ext>
            </a:extLst>
          </p:cNvPr>
          <p:cNvSpPr/>
          <p:nvPr/>
        </p:nvSpPr>
        <p:spPr>
          <a:xfrm>
            <a:off x="0" y="0"/>
            <a:ext cx="24384000" cy="13768465"/>
          </a:xfrm>
          <a:prstGeom prst="rect">
            <a:avLst/>
          </a:prstGeom>
          <a:solidFill>
            <a:srgbClr val="304E7E"/>
          </a:solidFill>
          <a:ln w="12700">
            <a:miter lim="400000"/>
          </a:ln>
        </p:spPr>
        <p:txBody>
          <a:bodyPr lIns="71437" tIns="71437" rIns="71437" bIns="71437" anchor="ctr"/>
          <a:lstStyle/>
          <a:p>
            <a:pPr>
              <a:defRPr sz="3000" i="0"/>
            </a:pPr>
            <a:endParaRPr dirty="0">
              <a:latin typeface="Arial" panose="020B0604020202020204" pitchFamily="34" charset="0"/>
              <a:cs typeface="Arial" panose="020B0604020202020204" pitchFamily="34" charset="0"/>
            </a:endParaRPr>
          </a:p>
        </p:txBody>
      </p:sp>
      <p:sp>
        <p:nvSpPr>
          <p:cNvPr id="9" name="TheVision">
            <a:extLst>
              <a:ext uri="{FF2B5EF4-FFF2-40B4-BE49-F238E27FC236}">
                <a16:creationId xmlns:a16="http://schemas.microsoft.com/office/drawing/2014/main" id="{517554AB-5629-434C-80E9-68D9E5A2F1FC}"/>
              </a:ext>
            </a:extLst>
          </p:cNvPr>
          <p:cNvSpPr txBox="1"/>
          <p:nvPr/>
        </p:nvSpPr>
        <p:spPr>
          <a:xfrm>
            <a:off x="1448049" y="2635563"/>
            <a:ext cx="7354576" cy="14984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sz="16000" i="0"/>
            </a:lvl1pPr>
          </a:lstStyle>
          <a:p>
            <a:r>
              <a:rPr lang="en-US" sz="8800" b="1" dirty="0">
                <a:solidFill>
                  <a:schemeClr val="bg1"/>
                </a:solidFill>
                <a:latin typeface="Arial" panose="020B0604020202020204" pitchFamily="34" charset="0"/>
                <a:cs typeface="Arial" panose="020B0604020202020204" pitchFamily="34" charset="0"/>
              </a:rPr>
              <a:t>REFLECTION</a:t>
            </a:r>
            <a:endParaRPr sz="8800" b="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23CB61F-20E5-4423-BD6A-0C93400DDA39}"/>
              </a:ext>
            </a:extLst>
          </p:cNvPr>
          <p:cNvSpPr txBox="1"/>
          <p:nvPr/>
        </p:nvSpPr>
        <p:spPr>
          <a:xfrm>
            <a:off x="1448049" y="5984690"/>
            <a:ext cx="7385208"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defRPr i="0"/>
            </a:pPr>
            <a:r>
              <a:rPr lang="en-US" sz="6000" b="1" dirty="0">
                <a:solidFill>
                  <a:schemeClr val="bg1"/>
                </a:solidFill>
                <a:latin typeface="Arial" panose="020B0604020202020204" pitchFamily="34" charset="0"/>
                <a:cs typeface="Arial" panose="020B0604020202020204" pitchFamily="34" charset="0"/>
              </a:rPr>
              <a:t>The </a:t>
            </a:r>
            <a:r>
              <a:rPr lang="en-US" sz="6000" b="1" u="sng" dirty="0">
                <a:solidFill>
                  <a:schemeClr val="bg1"/>
                </a:solidFill>
                <a:latin typeface="Arial" panose="020B0604020202020204" pitchFamily="34" charset="0"/>
                <a:cs typeface="Arial" panose="020B0604020202020204" pitchFamily="34" charset="0"/>
              </a:rPr>
              <a:t>BIG</a:t>
            </a:r>
            <a:r>
              <a:rPr lang="en-US" sz="6000" b="1" dirty="0">
                <a:solidFill>
                  <a:schemeClr val="bg1"/>
                </a:solidFill>
                <a:latin typeface="Arial" panose="020B0604020202020204" pitchFamily="34" charset="0"/>
                <a:cs typeface="Arial" panose="020B0604020202020204" pitchFamily="34" charset="0"/>
              </a:rPr>
              <a:t> picture</a:t>
            </a:r>
          </a:p>
        </p:txBody>
      </p:sp>
      <p:pic>
        <p:nvPicPr>
          <p:cNvPr id="6" name="Content Placeholder 5">
            <a:extLst>
              <a:ext uri="{FF2B5EF4-FFF2-40B4-BE49-F238E27FC236}">
                <a16:creationId xmlns:a16="http://schemas.microsoft.com/office/drawing/2014/main" id="{4C42CEE3-A0E9-4068-819F-7132B4E1F5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702546" y="932866"/>
            <a:ext cx="11812164" cy="11850268"/>
          </a:xfrm>
          <a:prstGeom prst="rect">
            <a:avLst/>
          </a:prstGeom>
        </p:spPr>
      </p:pic>
      <p:sp>
        <p:nvSpPr>
          <p:cNvPr id="11" name="TextBox 10">
            <a:extLst>
              <a:ext uri="{FF2B5EF4-FFF2-40B4-BE49-F238E27FC236}">
                <a16:creationId xmlns:a16="http://schemas.microsoft.com/office/drawing/2014/main" id="{F17CE9D2-E7FF-4EFB-9011-BDB89D399A97}"/>
              </a:ext>
            </a:extLst>
          </p:cNvPr>
          <p:cNvSpPr txBox="1"/>
          <p:nvPr/>
        </p:nvSpPr>
        <p:spPr>
          <a:xfrm>
            <a:off x="1448049" y="8740046"/>
            <a:ext cx="7385208"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defRPr i="0"/>
            </a:pPr>
            <a:r>
              <a:rPr lang="en-US" sz="6000" b="1" dirty="0">
                <a:solidFill>
                  <a:schemeClr val="bg1"/>
                </a:solidFill>
                <a:latin typeface="Arial" panose="020B0604020202020204" pitchFamily="34" charset="0"/>
                <a:cs typeface="Arial" panose="020B0604020202020204" pitchFamily="34" charset="0"/>
              </a:rPr>
              <a:t>Take a step back and reflect…</a:t>
            </a:r>
          </a:p>
        </p:txBody>
      </p:sp>
    </p:spTree>
    <p:extLst>
      <p:ext uri="{BB962C8B-B14F-4D97-AF65-F5344CB8AC3E}">
        <p14:creationId xmlns:p14="http://schemas.microsoft.com/office/powerpoint/2010/main" val="62434234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820400" y="2315827"/>
            <a:ext cx="12357652" cy="10433625"/>
          </a:xfrm>
          <a:prstGeom prst="rect">
            <a:avLst/>
          </a:prstGeom>
          <a:noFill/>
          <a:ln w="19050">
            <a:solidFill>
              <a:schemeClr val="tx1"/>
            </a:solidFill>
          </a:ln>
        </p:spPr>
        <p:txBody>
          <a:bodyPr wrap="square" rtlCol="0">
            <a:spAutoFit/>
          </a:bodyPr>
          <a:lstStyle/>
          <a:p>
            <a:r>
              <a:rPr lang="en-US" sz="2800" b="1" dirty="0">
                <a:latin typeface="Alegreya" pitchFamily="50" charset="0"/>
              </a:rPr>
              <a:t>Mind - Emotional: </a:t>
            </a:r>
            <a:r>
              <a:rPr lang="en-US" sz="2800" dirty="0"/>
              <a:t>__________________________________________________________________________________________________________________________</a:t>
            </a:r>
          </a:p>
          <a:p>
            <a:endParaRPr lang="en-US" sz="2800" b="1" dirty="0">
              <a:latin typeface="Alegreya" pitchFamily="50" charset="0"/>
            </a:endParaRPr>
          </a:p>
          <a:p>
            <a:r>
              <a:rPr lang="en-US" sz="2800" b="1" dirty="0">
                <a:latin typeface="Alegreya" pitchFamily="50" charset="0"/>
              </a:rPr>
              <a:t>Body - Physical: </a:t>
            </a:r>
            <a:r>
              <a:rPr lang="en-US" sz="2800" dirty="0"/>
              <a:t>__________________________________________________________________________________________________________________________</a:t>
            </a:r>
          </a:p>
          <a:p>
            <a:endParaRPr lang="en-US" sz="2800" b="1" dirty="0">
              <a:latin typeface="Alegreya" pitchFamily="50" charset="0"/>
            </a:endParaRPr>
          </a:p>
          <a:p>
            <a:r>
              <a:rPr lang="en-US" sz="2800" b="1" dirty="0">
                <a:latin typeface="Alegreya" pitchFamily="50" charset="0"/>
              </a:rPr>
              <a:t>Social: </a:t>
            </a:r>
          </a:p>
          <a:p>
            <a:r>
              <a:rPr lang="en-US" sz="2800" b="1" dirty="0">
                <a:latin typeface="Alegreya" pitchFamily="50" charset="0"/>
              </a:rPr>
              <a:t>____________________________________________________________________</a:t>
            </a:r>
            <a:r>
              <a:rPr lang="en-US" sz="2800" dirty="0"/>
              <a:t>_____________________________________________________________</a:t>
            </a:r>
          </a:p>
          <a:p>
            <a:endParaRPr lang="en-US" sz="2800" b="1" dirty="0">
              <a:latin typeface="Alegreya" pitchFamily="50" charset="0"/>
            </a:endParaRPr>
          </a:p>
          <a:p>
            <a:r>
              <a:rPr lang="en-US" sz="2800" b="1" dirty="0">
                <a:latin typeface="Alegreya" pitchFamily="50" charset="0"/>
              </a:rPr>
              <a:t>Workplace:  </a:t>
            </a:r>
            <a:r>
              <a:rPr lang="en-US" sz="2800" dirty="0"/>
              <a:t>__________________________________________________________________________________________________________________________</a:t>
            </a:r>
          </a:p>
          <a:p>
            <a:endParaRPr lang="en-US" sz="2800" b="1" dirty="0">
              <a:latin typeface="Alegreya" pitchFamily="50" charset="0"/>
            </a:endParaRPr>
          </a:p>
          <a:p>
            <a:r>
              <a:rPr lang="en-US" sz="2800" b="1" dirty="0">
                <a:latin typeface="Alegreya" pitchFamily="50" charset="0"/>
              </a:rPr>
              <a:t>Community: </a:t>
            </a:r>
          </a:p>
          <a:p>
            <a:r>
              <a:rPr lang="en-US" sz="2800" dirty="0"/>
              <a:t>__________________________________________________________________________________________________________________________</a:t>
            </a:r>
          </a:p>
          <a:p>
            <a:endParaRPr lang="en-US" sz="2800" b="1" dirty="0">
              <a:latin typeface="Alegreya" pitchFamily="50" charset="0"/>
            </a:endParaRPr>
          </a:p>
          <a:p>
            <a:r>
              <a:rPr lang="en-US" sz="2800" b="1" dirty="0">
                <a:latin typeface="Alegreya" pitchFamily="50" charset="0"/>
              </a:rPr>
              <a:t>Financial:  </a:t>
            </a:r>
            <a:r>
              <a:rPr lang="en-US" sz="2800" dirty="0"/>
              <a:t>__________________________________________________________________________________________________________________________</a:t>
            </a:r>
            <a:endParaRPr lang="en-US" sz="2800" b="1" dirty="0">
              <a:latin typeface="Alegreya" pitchFamily="50" charset="0"/>
            </a:endParaRPr>
          </a:p>
          <a:p>
            <a:endParaRPr lang="en-US" sz="2800" dirty="0"/>
          </a:p>
        </p:txBody>
      </p:sp>
      <p:sp>
        <p:nvSpPr>
          <p:cNvPr id="26" name="TextBox 25"/>
          <p:cNvSpPr txBox="1"/>
          <p:nvPr/>
        </p:nvSpPr>
        <p:spPr>
          <a:xfrm>
            <a:off x="1881809" y="1371600"/>
            <a:ext cx="7918174" cy="4154984"/>
          </a:xfrm>
          <a:prstGeom prst="rect">
            <a:avLst/>
          </a:prstGeom>
          <a:solidFill>
            <a:schemeClr val="bg1">
              <a:lumMod val="95000"/>
            </a:schemeClr>
          </a:solidFill>
          <a:ln w="19050">
            <a:solidFill>
              <a:schemeClr val="tx1"/>
            </a:solidFill>
          </a:ln>
        </p:spPr>
        <p:txBody>
          <a:bodyPr wrap="square" rtlCol="0">
            <a:spAutoFit/>
          </a:bodyPr>
          <a:lstStyle/>
          <a:p>
            <a:r>
              <a:rPr lang="en-US" sz="2800" b="1" dirty="0">
                <a:latin typeface="Alegreya" pitchFamily="50" charset="0"/>
              </a:rPr>
              <a:t>Wellbeing Planning is….</a:t>
            </a:r>
          </a:p>
          <a:p>
            <a:endParaRPr lang="en-US" sz="2800" dirty="0">
              <a:latin typeface="Alegreya" pitchFamily="50" charset="0"/>
            </a:endParaRPr>
          </a:p>
          <a:p>
            <a:r>
              <a:rPr lang="en-US" sz="2800" dirty="0">
                <a:latin typeface="Alegreya" pitchFamily="50" charset="0"/>
              </a:rPr>
              <a:t>A focus on the elements that make up wellbeing. </a:t>
            </a:r>
          </a:p>
          <a:p>
            <a:endParaRPr lang="en-US" sz="2800" dirty="0">
              <a:latin typeface="Alegreya" pitchFamily="50" charset="0"/>
            </a:endParaRPr>
          </a:p>
          <a:p>
            <a:r>
              <a:rPr lang="en-US" sz="2800" dirty="0">
                <a:latin typeface="Alegreya" pitchFamily="50" charset="0"/>
              </a:rPr>
              <a:t>A plan to feel happy, purposeful, empowered, and healthy in body and mind.  </a:t>
            </a:r>
          </a:p>
          <a:p>
            <a:endParaRPr lang="en-US" sz="2400" b="1" dirty="0">
              <a:latin typeface="Alegreya" pitchFamily="50" charset="0"/>
            </a:endParaRPr>
          </a:p>
          <a:p>
            <a:r>
              <a:rPr lang="en-US" sz="2400" dirty="0">
                <a:latin typeface="Alegreya" pitchFamily="50" charset="0"/>
              </a:rPr>
              <a:t>Name: ___________________________________</a:t>
            </a:r>
          </a:p>
          <a:p>
            <a:r>
              <a:rPr lang="en-US" sz="2400" dirty="0">
                <a:latin typeface="Alegreya" pitchFamily="50" charset="0"/>
              </a:rPr>
              <a:t>Date Created: ____________</a:t>
            </a:r>
          </a:p>
          <a:p>
            <a:endParaRPr lang="en-US" sz="2400" dirty="0"/>
          </a:p>
        </p:txBody>
      </p:sp>
      <p:sp>
        <p:nvSpPr>
          <p:cNvPr id="2" name="Title 1"/>
          <p:cNvSpPr>
            <a:spLocks noGrp="1"/>
          </p:cNvSpPr>
          <p:nvPr>
            <p:ph type="title"/>
          </p:nvPr>
        </p:nvSpPr>
        <p:spPr>
          <a:xfrm>
            <a:off x="5029200" y="549276"/>
            <a:ext cx="14935200" cy="822324"/>
          </a:xfrm>
        </p:spPr>
        <p:txBody>
          <a:bodyPr>
            <a:noAutofit/>
          </a:bodyPr>
          <a:lstStyle/>
          <a:p>
            <a:pPr algn="r"/>
            <a:r>
              <a:rPr lang="en-US" sz="6400" i="1" dirty="0"/>
              <a:t>Center4C Wellbeing Plan   </a:t>
            </a:r>
          </a:p>
        </p:txBody>
      </p:sp>
      <p:sp>
        <p:nvSpPr>
          <p:cNvPr id="16" name="TextBox 15"/>
          <p:cNvSpPr txBox="1"/>
          <p:nvPr/>
        </p:nvSpPr>
        <p:spPr>
          <a:xfrm>
            <a:off x="1881809" y="5579030"/>
            <a:ext cx="7918174" cy="2677656"/>
          </a:xfrm>
          <a:prstGeom prst="rect">
            <a:avLst/>
          </a:prstGeom>
          <a:solidFill>
            <a:schemeClr val="bg1"/>
          </a:solidFill>
          <a:ln w="19050">
            <a:solidFill>
              <a:schemeClr val="tx1"/>
            </a:solidFill>
          </a:ln>
        </p:spPr>
        <p:txBody>
          <a:bodyPr wrap="square" rtlCol="0">
            <a:spAutoFit/>
          </a:bodyPr>
          <a:lstStyle/>
          <a:p>
            <a:r>
              <a:rPr lang="en-US" sz="2800" b="1" dirty="0">
                <a:latin typeface="Alegreya" pitchFamily="50" charset="0"/>
              </a:rPr>
              <a:t>Intention:  </a:t>
            </a:r>
            <a:r>
              <a:rPr lang="en-US" sz="2800" dirty="0">
                <a:latin typeface="Alegreya" pitchFamily="50" charset="0"/>
              </a:rPr>
              <a:t>How do you want to feel?</a:t>
            </a:r>
          </a:p>
          <a:p>
            <a:r>
              <a:rPr lang="en-US" sz="2800" dirty="0"/>
              <a:t>________________________________________________________________________________________________________________________________________________________</a:t>
            </a:r>
          </a:p>
          <a:p>
            <a:endParaRPr lang="en-US" sz="2800" dirty="0"/>
          </a:p>
        </p:txBody>
      </p:sp>
      <p:sp>
        <p:nvSpPr>
          <p:cNvPr id="18" name="TextBox 17"/>
          <p:cNvSpPr txBox="1"/>
          <p:nvPr/>
        </p:nvSpPr>
        <p:spPr>
          <a:xfrm>
            <a:off x="8686800" y="1371601"/>
            <a:ext cx="11430000" cy="523220"/>
          </a:xfrm>
          <a:prstGeom prst="rect">
            <a:avLst/>
          </a:prstGeom>
          <a:noFill/>
        </p:spPr>
        <p:txBody>
          <a:bodyPr wrap="square" rtlCol="0">
            <a:spAutoFit/>
          </a:bodyPr>
          <a:lstStyle/>
          <a:p>
            <a:pPr algn="r"/>
            <a:r>
              <a:rPr lang="en-US" sz="2800" dirty="0">
                <a:latin typeface="Alegreya" pitchFamily="50" charset="0"/>
              </a:rPr>
              <a:t>Cultivating clarity, compassion &amp; contentment in our lives. </a:t>
            </a:r>
          </a:p>
        </p:txBody>
      </p:sp>
      <p:sp>
        <p:nvSpPr>
          <p:cNvPr id="14" name="TextBox 13"/>
          <p:cNvSpPr txBox="1"/>
          <p:nvPr/>
        </p:nvSpPr>
        <p:spPr>
          <a:xfrm>
            <a:off x="1881809" y="8435639"/>
            <a:ext cx="7918174" cy="4431983"/>
          </a:xfrm>
          <a:prstGeom prst="rect">
            <a:avLst/>
          </a:prstGeom>
          <a:solidFill>
            <a:schemeClr val="bg1"/>
          </a:solidFill>
          <a:ln w="19050">
            <a:solidFill>
              <a:schemeClr val="tx1"/>
            </a:solidFill>
          </a:ln>
        </p:spPr>
        <p:txBody>
          <a:bodyPr wrap="square" rtlCol="0">
            <a:spAutoFit/>
          </a:bodyPr>
          <a:lstStyle/>
          <a:p>
            <a:r>
              <a:rPr lang="en-US" sz="2800" b="1" dirty="0">
                <a:latin typeface="Alegreya" pitchFamily="50" charset="0"/>
              </a:rPr>
              <a:t>Goals: </a:t>
            </a:r>
            <a:r>
              <a:rPr lang="en-US" sz="2800" dirty="0">
                <a:latin typeface="Alegreya" pitchFamily="50" charset="0"/>
              </a:rPr>
              <a:t>What are short and long term goals?</a:t>
            </a:r>
            <a:r>
              <a:rPr lang="en-US" sz="2800" b="1" dirty="0">
                <a:latin typeface="Alegreya" pitchFamily="50" charset="0"/>
              </a:rPr>
              <a:t> </a:t>
            </a:r>
          </a:p>
          <a:p>
            <a:endParaRPr lang="en-US" sz="2800" b="1" dirty="0">
              <a:latin typeface="Alegreya" pitchFamily="50" charset="0"/>
            </a:endParaRPr>
          </a:p>
          <a:p>
            <a:r>
              <a:rPr lang="en-US" sz="2800" b="1" dirty="0">
                <a:latin typeface="Alegreya" pitchFamily="50" charset="0"/>
              </a:rPr>
              <a:t>Short</a:t>
            </a:r>
            <a:r>
              <a:rPr lang="en-US" sz="2800" dirty="0"/>
              <a:t>__________________________________ ____________________________________________________________________________</a:t>
            </a:r>
          </a:p>
          <a:p>
            <a:endParaRPr lang="en-US" sz="2400" b="1" dirty="0"/>
          </a:p>
          <a:p>
            <a:r>
              <a:rPr lang="en-US" sz="2400" b="1" dirty="0"/>
              <a:t>Long</a:t>
            </a:r>
            <a:r>
              <a:rPr lang="en-US" sz="3200" dirty="0"/>
              <a:t>______________________________ _________________________________ _________________________________</a:t>
            </a:r>
          </a:p>
          <a:p>
            <a:endParaRPr lang="en-US" sz="2200" dirty="0"/>
          </a:p>
        </p:txBody>
      </p:sp>
      <p:sp>
        <p:nvSpPr>
          <p:cNvPr id="17" name="TextBox 16"/>
          <p:cNvSpPr txBox="1"/>
          <p:nvPr/>
        </p:nvSpPr>
        <p:spPr>
          <a:xfrm>
            <a:off x="3962400" y="12649201"/>
            <a:ext cx="16764000" cy="861774"/>
          </a:xfrm>
          <a:prstGeom prst="rect">
            <a:avLst/>
          </a:prstGeom>
          <a:noFill/>
          <a:ln>
            <a:noFill/>
          </a:ln>
        </p:spPr>
        <p:txBody>
          <a:bodyPr wrap="square" rtlCol="0">
            <a:spAutoFit/>
          </a:bodyPr>
          <a:lstStyle/>
          <a:p>
            <a:r>
              <a:rPr lang="en-US" sz="2200" dirty="0">
                <a:latin typeface="Alegreya" pitchFamily="50" charset="0"/>
              </a:rPr>
              <a:t>Kim Perone, MA, CLC, Wellbeing Coach, Consultant  </a:t>
            </a:r>
            <a:r>
              <a:rPr lang="en-US" sz="2200" dirty="0">
                <a:latin typeface="Alegreya" pitchFamily="50" charset="0"/>
                <a:hlinkClick r:id="rId2"/>
              </a:rPr>
              <a:t>kperone@center4c.com</a:t>
            </a:r>
            <a:r>
              <a:rPr lang="en-US" sz="2200" dirty="0">
                <a:latin typeface="Alegreya" pitchFamily="50" charset="0"/>
              </a:rPr>
              <a:t>  (518) 301-3593 </a:t>
            </a:r>
            <a:r>
              <a:rPr lang="en-US" sz="2200" dirty="0">
                <a:latin typeface="Alegreya" pitchFamily="50" charset="0"/>
                <a:hlinkClick r:id="rId3"/>
              </a:rPr>
              <a:t>www.Center4c.com</a:t>
            </a:r>
            <a:r>
              <a:rPr lang="en-US" sz="2200" dirty="0">
                <a:latin typeface="Alegreya" pitchFamily="50" charset="0"/>
              </a:rPr>
              <a:t>   </a:t>
            </a:r>
            <a:r>
              <a:rPr lang="en-US" sz="2200" dirty="0">
                <a:effectLst>
                  <a:outerShdw blurRad="38100" dist="38100" dir="2700000" algn="tl">
                    <a:srgbClr val="000000">
                      <a:alpha val="43137"/>
                    </a:srgbClr>
                  </a:outerShdw>
                </a:effectLst>
                <a:latin typeface="Alegreya" pitchFamily="50" charset="0"/>
              </a:rPr>
              <a:t>Find your center.</a:t>
            </a:r>
            <a:r>
              <a:rPr lang="en-US" sz="2200" dirty="0"/>
              <a:t> </a:t>
            </a:r>
            <a:r>
              <a:rPr lang="en-US" sz="5000"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Rechteck"/>
          <p:cNvSpPr/>
          <p:nvPr/>
        </p:nvSpPr>
        <p:spPr>
          <a:xfrm>
            <a:off x="18800365" y="-1919"/>
            <a:ext cx="5583635" cy="13719838"/>
          </a:xfrm>
          <a:prstGeom prst="rect">
            <a:avLst/>
          </a:prstGeom>
          <a:solidFill>
            <a:srgbClr val="82C3BB"/>
          </a:solidFill>
          <a:ln w="12700">
            <a:miter lim="400000"/>
          </a:ln>
        </p:spPr>
        <p:txBody>
          <a:bodyPr lIns="71437" tIns="71437" rIns="71437" bIns="71437" anchor="ctr"/>
          <a:lstStyle/>
          <a:p>
            <a:pPr>
              <a:defRPr sz="3000" i="0"/>
            </a:pPr>
            <a:endParaRPr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2C489AE-5D0F-4238-869E-69409927924E}"/>
              </a:ext>
            </a:extLst>
          </p:cNvPr>
          <p:cNvSpPr/>
          <p:nvPr/>
        </p:nvSpPr>
        <p:spPr>
          <a:xfrm>
            <a:off x="15301541" y="2707340"/>
            <a:ext cx="7741592" cy="9215718"/>
          </a:xfrm>
          <a:prstGeom prst="rect">
            <a:avLst/>
          </a:prstGeom>
          <a:solidFill>
            <a:srgbClr val="094B7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mn-lt"/>
              <a:ea typeface="+mn-ea"/>
              <a:cs typeface="+mn-cs"/>
              <a:sym typeface="Helvetica"/>
            </a:endParaRPr>
          </a:p>
        </p:txBody>
      </p:sp>
      <p:pic>
        <p:nvPicPr>
          <p:cNvPr id="4" name="Picture Placeholder 3">
            <a:extLst>
              <a:ext uri="{FF2B5EF4-FFF2-40B4-BE49-F238E27FC236}">
                <a16:creationId xmlns:a16="http://schemas.microsoft.com/office/drawing/2014/main" id="{107434E9-4FF5-4F13-92F0-81702E4051A0}"/>
              </a:ext>
            </a:extLst>
          </p:cNvPr>
          <p:cNvPicPr>
            <a:picLocks noGrp="1" noChangeAspect="1"/>
          </p:cNvPicPr>
          <p:nvPr>
            <p:ph type="pic" sz="half" idx="21"/>
          </p:nvPr>
        </p:nvPicPr>
        <p:blipFill>
          <a:blip r:embed="rId2">
            <a:extLst>
              <a:ext uri="{28A0092B-C50C-407E-A947-70E740481C1C}">
                <a14:useLocalDpi xmlns:a14="http://schemas.microsoft.com/office/drawing/2010/main" val="0"/>
              </a:ext>
            </a:extLst>
          </a:blip>
          <a:srcRect l="21143" r="21143"/>
          <a:stretch/>
        </p:blipFill>
        <p:spPr>
          <a:xfrm>
            <a:off x="14239472" y="1792942"/>
            <a:ext cx="8353044" cy="9628779"/>
          </a:xfrm>
        </p:spPr>
      </p:pic>
      <p:sp>
        <p:nvSpPr>
          <p:cNvPr id="22" name="TheVision">
            <a:extLst>
              <a:ext uri="{FF2B5EF4-FFF2-40B4-BE49-F238E27FC236}">
                <a16:creationId xmlns:a16="http://schemas.microsoft.com/office/drawing/2014/main" id="{2DB848DD-D364-4052-8DAA-E3A01D6124E9}"/>
              </a:ext>
            </a:extLst>
          </p:cNvPr>
          <p:cNvSpPr txBox="1"/>
          <p:nvPr/>
        </p:nvSpPr>
        <p:spPr>
          <a:xfrm>
            <a:off x="1303239" y="9312342"/>
            <a:ext cx="12936233" cy="28527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sz="16000" i="0"/>
            </a:lvl1pPr>
          </a:lstStyle>
          <a:p>
            <a:r>
              <a:rPr lang="en-US" sz="8800" b="1" dirty="0">
                <a:solidFill>
                  <a:srgbClr val="304E7E"/>
                </a:solidFill>
                <a:latin typeface="Arial" panose="020B0604020202020204" pitchFamily="34" charset="0"/>
                <a:cs typeface="Arial" panose="020B0604020202020204" pitchFamily="34" charset="0"/>
              </a:rPr>
              <a:t>…and don’t forget your </a:t>
            </a:r>
          </a:p>
          <a:p>
            <a:r>
              <a:rPr lang="en-US" sz="8800" b="1" dirty="0">
                <a:solidFill>
                  <a:srgbClr val="304E7E"/>
                </a:solidFill>
                <a:latin typeface="Arial" panose="020B0604020202020204" pitchFamily="34" charset="0"/>
                <a:cs typeface="Arial" panose="020B0604020202020204" pitchFamily="34" charset="0"/>
              </a:rPr>
              <a:t>life is happening now! </a:t>
            </a:r>
          </a:p>
        </p:txBody>
      </p:sp>
      <p:sp>
        <p:nvSpPr>
          <p:cNvPr id="24" name="TextBox 23">
            <a:extLst>
              <a:ext uri="{FF2B5EF4-FFF2-40B4-BE49-F238E27FC236}">
                <a16:creationId xmlns:a16="http://schemas.microsoft.com/office/drawing/2014/main" id="{0DDDBB3F-2BFB-4710-BB1B-C38F9BE6A76C}"/>
              </a:ext>
            </a:extLst>
          </p:cNvPr>
          <p:cNvSpPr txBox="1"/>
          <p:nvPr/>
        </p:nvSpPr>
        <p:spPr>
          <a:xfrm>
            <a:off x="2302359" y="1550955"/>
            <a:ext cx="10473125" cy="68462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Your wellbeing matters</a:t>
            </a:r>
          </a:p>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The elements work together</a:t>
            </a:r>
          </a:p>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Life happens at work </a:t>
            </a:r>
          </a:p>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Develop a plan</a:t>
            </a:r>
          </a:p>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Show yourself compassion</a:t>
            </a:r>
          </a:p>
        </p:txBody>
      </p:sp>
      <p:pic>
        <p:nvPicPr>
          <p:cNvPr id="6" name="Picture 5">
            <a:extLst>
              <a:ext uri="{FF2B5EF4-FFF2-40B4-BE49-F238E27FC236}">
                <a16:creationId xmlns:a16="http://schemas.microsoft.com/office/drawing/2014/main" id="{B401A367-217F-4EED-A4C5-4B99765FB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9742" y="10230861"/>
            <a:ext cx="3917567" cy="1015663"/>
          </a:xfrm>
          <a:prstGeom prst="rect">
            <a:avLst/>
          </a:prstGeom>
        </p:spPr>
      </p:pic>
    </p:spTree>
    <p:extLst>
      <p:ext uri="{BB962C8B-B14F-4D97-AF65-F5344CB8AC3E}">
        <p14:creationId xmlns:p14="http://schemas.microsoft.com/office/powerpoint/2010/main" val="34824445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 name="Rechteck"/>
          <p:cNvSpPr/>
          <p:nvPr/>
        </p:nvSpPr>
        <p:spPr>
          <a:xfrm>
            <a:off x="16381097" y="1152"/>
            <a:ext cx="8002903" cy="13713684"/>
          </a:xfrm>
          <a:prstGeom prst="rect">
            <a:avLst/>
          </a:prstGeom>
          <a:solidFill>
            <a:srgbClr val="304E7E"/>
          </a:solidFill>
          <a:ln w="12700">
            <a:miter lim="400000"/>
          </a:ln>
        </p:spPr>
        <p:txBody>
          <a:bodyPr lIns="71437" tIns="71437" rIns="71437" bIns="71437" anchor="ctr"/>
          <a:lstStyle/>
          <a:p>
            <a:pPr>
              <a:defRPr sz="3000" i="0"/>
            </a:pPr>
            <a:endParaRPr lang="en-US" dirty="0">
              <a:latin typeface="Arial" panose="020B0604020202020204" pitchFamily="34" charset="0"/>
              <a:cs typeface="Arial" panose="020B0604020202020204" pitchFamily="34" charset="0"/>
            </a:endParaRPr>
          </a:p>
        </p:txBody>
      </p:sp>
      <p:sp>
        <p:nvSpPr>
          <p:cNvPr id="1412" name="Morem ipsum dolor amet la duo sadipscing elitr, sed diam labore eirmod tempor diam invidun ut labore dolore vero las diam elitram."/>
          <p:cNvSpPr txBox="1"/>
          <p:nvPr/>
        </p:nvSpPr>
        <p:spPr>
          <a:xfrm>
            <a:off x="16784321" y="2778251"/>
            <a:ext cx="7599680" cy="4453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i="0"/>
            </a:lvl1pPr>
          </a:lstStyle>
          <a:p>
            <a:r>
              <a:rPr lang="en-US" sz="4000" b="1" dirty="0">
                <a:solidFill>
                  <a:schemeClr val="bg1"/>
                </a:solidFill>
                <a:latin typeface="Arial" panose="020B0604020202020204" pitchFamily="34" charset="0"/>
                <a:cs typeface="Arial" panose="020B0604020202020204" pitchFamily="34" charset="0"/>
              </a:rPr>
              <a:t>Kim Perone, MA, CLC, CWMF</a:t>
            </a:r>
          </a:p>
          <a:p>
            <a:r>
              <a:rPr lang="en-US" sz="4000" b="1" dirty="0">
                <a:solidFill>
                  <a:schemeClr val="bg1"/>
                </a:solidFill>
                <a:latin typeface="Arial" panose="020B0604020202020204" pitchFamily="34" charset="0"/>
                <a:cs typeface="Arial" panose="020B0604020202020204" pitchFamily="34" charset="0"/>
              </a:rPr>
              <a:t> Wellbeing Coach, Consultant &amp; Mindfulness Facilitator</a:t>
            </a:r>
            <a:br>
              <a:rPr lang="en-US" sz="4000" b="1" dirty="0">
                <a:solidFill>
                  <a:schemeClr val="bg1"/>
                </a:solidFill>
                <a:latin typeface="Arial" panose="020B0604020202020204" pitchFamily="34" charset="0"/>
                <a:cs typeface="Arial" panose="020B0604020202020204" pitchFamily="34" charset="0"/>
              </a:rPr>
            </a:br>
            <a:endParaRPr lang="en-US" sz="4000" b="1" dirty="0">
              <a:solidFill>
                <a:schemeClr val="bg1"/>
              </a:solidFill>
              <a:latin typeface="Arial" panose="020B0604020202020204" pitchFamily="34" charset="0"/>
              <a:cs typeface="Arial" panose="020B0604020202020204" pitchFamily="34" charset="0"/>
            </a:endParaRPr>
          </a:p>
          <a:p>
            <a:r>
              <a:rPr lang="en-US" sz="4000" b="1" dirty="0">
                <a:solidFill>
                  <a:schemeClr val="bg1"/>
                </a:solidFill>
                <a:latin typeface="Arial" panose="020B0604020202020204" pitchFamily="34" charset="0"/>
                <a:cs typeface="Arial" panose="020B0604020202020204" pitchFamily="34" charset="0"/>
              </a:rPr>
              <a:t>kperone@center4c.com</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(518) 301-3593 </a:t>
            </a:r>
            <a:r>
              <a:rPr lang="en-US" sz="40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center4c.com</a:t>
            </a:r>
            <a:endParaRPr lang="en-US" sz="4000" b="1" dirty="0">
              <a:solidFill>
                <a:schemeClr val="bg1"/>
              </a:solidFill>
              <a:latin typeface="Arial" panose="020B0604020202020204" pitchFamily="34" charset="0"/>
              <a:cs typeface="Arial" panose="020B0604020202020204" pitchFamily="34" charset="0"/>
            </a:endParaRPr>
          </a:p>
          <a:p>
            <a:r>
              <a:rPr lang="en-US" sz="4000" b="1" dirty="0">
                <a:solidFill>
                  <a:schemeClr val="bg1"/>
                </a:solidFill>
                <a:latin typeface="Arial" panose="020B0604020202020204" pitchFamily="34" charset="0"/>
                <a:cs typeface="Arial" panose="020B0604020202020204" pitchFamily="34" charset="0"/>
              </a:rPr>
              <a:t>Calendly.com/</a:t>
            </a:r>
            <a:r>
              <a:rPr lang="en-US" sz="4000" b="1" dirty="0" err="1">
                <a:solidFill>
                  <a:schemeClr val="bg1"/>
                </a:solidFill>
                <a:latin typeface="Arial" panose="020B0604020202020204" pitchFamily="34" charset="0"/>
                <a:cs typeface="Arial" panose="020B0604020202020204" pitchFamily="34" charset="0"/>
              </a:rPr>
              <a:t>kimperone</a:t>
            </a:r>
            <a:endParaRPr sz="4000" b="1" dirty="0">
              <a:solidFill>
                <a:schemeClr val="bg1"/>
              </a:solidFill>
              <a:latin typeface="Arial" panose="020B0604020202020204" pitchFamily="34" charset="0"/>
              <a:cs typeface="Arial" panose="020B0604020202020204" pitchFamily="34" charset="0"/>
            </a:endParaRPr>
          </a:p>
        </p:txBody>
      </p:sp>
      <p:sp>
        <p:nvSpPr>
          <p:cNvPr id="1414" name="Form"/>
          <p:cNvSpPr/>
          <p:nvPr/>
        </p:nvSpPr>
        <p:spPr>
          <a:xfrm>
            <a:off x="17356040" y="8308880"/>
            <a:ext cx="1006988" cy="1006456"/>
          </a:xfrm>
          <a:custGeom>
            <a:avLst/>
            <a:gdLst/>
            <a:ahLst/>
            <a:cxnLst>
              <a:cxn ang="0">
                <a:pos x="wd2" y="hd2"/>
              </a:cxn>
              <a:cxn ang="5400000">
                <a:pos x="wd2" y="hd2"/>
              </a:cxn>
              <a:cxn ang="10800000">
                <a:pos x="wd2" y="hd2"/>
              </a:cxn>
              <a:cxn ang="16200000">
                <a:pos x="wd2" y="hd2"/>
              </a:cxn>
            </a:cxnLst>
            <a:rect l="0" t="0" r="r" b="b"/>
            <a:pathLst>
              <a:path w="19684" h="21600" extrusionOk="0">
                <a:moveTo>
                  <a:pt x="9842" y="0"/>
                </a:moveTo>
                <a:cubicBezTo>
                  <a:pt x="7317" y="0"/>
                  <a:pt x="4791" y="1052"/>
                  <a:pt x="2875" y="3156"/>
                </a:cubicBezTo>
                <a:cubicBezTo>
                  <a:pt x="-958" y="7364"/>
                  <a:pt x="-958" y="14248"/>
                  <a:pt x="2875" y="18455"/>
                </a:cubicBezTo>
                <a:cubicBezTo>
                  <a:pt x="4808" y="20541"/>
                  <a:pt x="7309" y="21600"/>
                  <a:pt x="9842" y="21600"/>
                </a:cubicBezTo>
                <a:cubicBezTo>
                  <a:pt x="12375" y="21600"/>
                  <a:pt x="14876" y="20541"/>
                  <a:pt x="16809" y="18455"/>
                </a:cubicBezTo>
                <a:cubicBezTo>
                  <a:pt x="20642" y="14248"/>
                  <a:pt x="20642" y="7364"/>
                  <a:pt x="16809" y="3156"/>
                </a:cubicBezTo>
                <a:cubicBezTo>
                  <a:pt x="14893" y="1052"/>
                  <a:pt x="12367" y="0"/>
                  <a:pt x="9842" y="0"/>
                </a:cubicBezTo>
                <a:close/>
                <a:moveTo>
                  <a:pt x="9842" y="995"/>
                </a:moveTo>
                <a:cubicBezTo>
                  <a:pt x="12142" y="995"/>
                  <a:pt x="14410" y="1951"/>
                  <a:pt x="16143" y="3853"/>
                </a:cubicBezTo>
                <a:cubicBezTo>
                  <a:pt x="19609" y="7659"/>
                  <a:pt x="19609" y="13872"/>
                  <a:pt x="16143" y="17678"/>
                </a:cubicBezTo>
                <a:cubicBezTo>
                  <a:pt x="12677" y="21483"/>
                  <a:pt x="7007" y="21483"/>
                  <a:pt x="3541" y="17678"/>
                </a:cubicBezTo>
                <a:cubicBezTo>
                  <a:pt x="75" y="13873"/>
                  <a:pt x="75" y="7659"/>
                  <a:pt x="3541" y="3853"/>
                </a:cubicBezTo>
                <a:cubicBezTo>
                  <a:pt x="5274" y="1951"/>
                  <a:pt x="7542" y="995"/>
                  <a:pt x="9842" y="995"/>
                </a:cubicBezTo>
                <a:close/>
                <a:moveTo>
                  <a:pt x="10863" y="5489"/>
                </a:moveTo>
                <a:cubicBezTo>
                  <a:pt x="9430" y="5489"/>
                  <a:pt x="8863" y="6079"/>
                  <a:pt x="8863" y="7433"/>
                </a:cubicBezTo>
                <a:cubicBezTo>
                  <a:pt x="8863" y="8603"/>
                  <a:pt x="8863" y="9079"/>
                  <a:pt x="8863" y="9079"/>
                </a:cubicBezTo>
                <a:lnTo>
                  <a:pt x="7665" y="9079"/>
                </a:lnTo>
                <a:lnTo>
                  <a:pt x="7665" y="10909"/>
                </a:lnTo>
                <a:lnTo>
                  <a:pt x="8863" y="10909"/>
                </a:lnTo>
                <a:lnTo>
                  <a:pt x="8863" y="15986"/>
                </a:lnTo>
                <a:lnTo>
                  <a:pt x="10602" y="15986"/>
                </a:lnTo>
                <a:lnTo>
                  <a:pt x="10602" y="10863"/>
                </a:lnTo>
                <a:lnTo>
                  <a:pt x="12102" y="10863"/>
                </a:lnTo>
                <a:lnTo>
                  <a:pt x="12196" y="9079"/>
                </a:lnTo>
                <a:lnTo>
                  <a:pt x="10602" y="9079"/>
                </a:lnTo>
                <a:cubicBezTo>
                  <a:pt x="10602" y="9079"/>
                  <a:pt x="10602" y="8162"/>
                  <a:pt x="10602" y="7833"/>
                </a:cubicBezTo>
                <a:cubicBezTo>
                  <a:pt x="10602" y="7394"/>
                  <a:pt x="10767" y="7250"/>
                  <a:pt x="11133" y="7250"/>
                </a:cubicBezTo>
                <a:cubicBezTo>
                  <a:pt x="11433" y="7250"/>
                  <a:pt x="12196" y="7250"/>
                  <a:pt x="12196" y="7250"/>
                </a:cubicBezTo>
                <a:lnTo>
                  <a:pt x="12196" y="5489"/>
                </a:lnTo>
                <a:cubicBezTo>
                  <a:pt x="12196" y="5489"/>
                  <a:pt x="11096" y="5489"/>
                  <a:pt x="10863" y="5489"/>
                </a:cubicBezTo>
                <a:close/>
              </a:path>
            </a:pathLst>
          </a:custGeom>
          <a:solidFill>
            <a:schemeClr val="bg1"/>
          </a:solidFill>
          <a:ln w="12700">
            <a:miter lim="400000"/>
          </a:ln>
        </p:spPr>
        <p:txBody>
          <a:bodyPr lIns="38100" tIns="38100" rIns="38100" bIns="38100" anchor="ctr"/>
          <a:lstStyle/>
          <a:p>
            <a:pPr defTabSz="449262">
              <a:lnSpc>
                <a:spcPct val="93000"/>
              </a:lnSpc>
              <a:defRPr sz="1800" i="0">
                <a:latin typeface="Arial"/>
                <a:ea typeface="Arial"/>
                <a:cs typeface="Arial"/>
                <a:sym typeface="Arial"/>
              </a:defRPr>
            </a:pPr>
            <a:endParaRPr/>
          </a:p>
        </p:txBody>
      </p:sp>
      <p:sp>
        <p:nvSpPr>
          <p:cNvPr id="16" name="Our Second Project">
            <a:extLst>
              <a:ext uri="{FF2B5EF4-FFF2-40B4-BE49-F238E27FC236}">
                <a16:creationId xmlns:a16="http://schemas.microsoft.com/office/drawing/2014/main" id="{59404A98-BBF8-3743-8D1D-C771EEB37652}"/>
              </a:ext>
            </a:extLst>
          </p:cNvPr>
          <p:cNvSpPr txBox="1"/>
          <p:nvPr/>
        </p:nvSpPr>
        <p:spPr>
          <a:xfrm>
            <a:off x="17191353" y="1004447"/>
            <a:ext cx="4222309" cy="11445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t">
            <a:spAutoFit/>
          </a:bodyPr>
          <a:lstStyle>
            <a:lvl1pPr>
              <a:lnSpc>
                <a:spcPct val="90000"/>
              </a:lnSpc>
              <a:defRPr sz="7200" i="0" cap="all" spc="720" baseline="13888">
                <a:solidFill>
                  <a:srgbClr val="AA8A79"/>
                </a:solidFill>
              </a:defRPr>
            </a:lvl1pPr>
          </a:lstStyle>
          <a:p>
            <a:pPr>
              <a:lnSpc>
                <a:spcPct val="100000"/>
              </a:lnSpc>
            </a:pPr>
            <a:r>
              <a:rPr lang="de-DE" sz="6500" b="1" spc="0" baseline="0" dirty="0">
                <a:solidFill>
                  <a:schemeClr val="bg1"/>
                </a:solidFill>
                <a:latin typeface="Arial" panose="020B0604020202020204" pitchFamily="34" charset="0"/>
                <a:cs typeface="Arial" panose="020B0604020202020204" pitchFamily="34" charset="0"/>
              </a:rPr>
              <a:t>Contact</a:t>
            </a:r>
          </a:p>
        </p:txBody>
      </p:sp>
      <p:sp>
        <p:nvSpPr>
          <p:cNvPr id="17" name="TheVision">
            <a:extLst>
              <a:ext uri="{FF2B5EF4-FFF2-40B4-BE49-F238E27FC236}">
                <a16:creationId xmlns:a16="http://schemas.microsoft.com/office/drawing/2014/main" id="{3D650CAE-40F7-4A2B-88E0-B546FCC35C43}"/>
              </a:ext>
            </a:extLst>
          </p:cNvPr>
          <p:cNvSpPr txBox="1"/>
          <p:nvPr/>
        </p:nvSpPr>
        <p:spPr>
          <a:xfrm>
            <a:off x="624122" y="8767573"/>
            <a:ext cx="14947035" cy="3191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sz="16000" i="0"/>
            </a:lvl1pPr>
          </a:lstStyle>
          <a:p>
            <a:pPr algn="ctr"/>
            <a:r>
              <a:rPr lang="en-US" sz="6600" i="1" dirty="0">
                <a:solidFill>
                  <a:srgbClr val="6DB8AF"/>
                </a:solidFill>
                <a:latin typeface="Arial" panose="020B0604020202020204" pitchFamily="34" charset="0"/>
                <a:cs typeface="Arial" panose="020B0604020202020204" pitchFamily="34" charset="0"/>
              </a:rPr>
              <a:t>"Opportunities to find deeper powers within ourselves come when life seems most challenging."</a:t>
            </a:r>
          </a:p>
        </p:txBody>
      </p:sp>
      <p:pic>
        <p:nvPicPr>
          <p:cNvPr id="8" name="Picture Placeholder 7">
            <a:extLst>
              <a:ext uri="{FF2B5EF4-FFF2-40B4-BE49-F238E27FC236}">
                <a16:creationId xmlns:a16="http://schemas.microsoft.com/office/drawing/2014/main" id="{C59869B5-C645-400E-B03E-C2C76C7E5442}"/>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t="12006" b="12006"/>
          <a:stretch>
            <a:fillRect/>
          </a:stretch>
        </p:blipFill>
        <p:spPr>
          <a:xfrm>
            <a:off x="0" y="0"/>
            <a:ext cx="16381413" cy="8285163"/>
          </a:xfrm>
        </p:spPr>
      </p:pic>
      <p:sp>
        <p:nvSpPr>
          <p:cNvPr id="10" name="TextBox 9">
            <a:extLst>
              <a:ext uri="{FF2B5EF4-FFF2-40B4-BE49-F238E27FC236}">
                <a16:creationId xmlns:a16="http://schemas.microsoft.com/office/drawing/2014/main" id="{1AB8FED3-EF40-40CB-B964-6DAE4C25FF82}"/>
              </a:ext>
            </a:extLst>
          </p:cNvPr>
          <p:cNvSpPr txBox="1"/>
          <p:nvPr/>
        </p:nvSpPr>
        <p:spPr>
          <a:xfrm>
            <a:off x="2001639" y="12179630"/>
            <a:ext cx="12192000" cy="6309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3500" b="1" dirty="0">
                <a:solidFill>
                  <a:srgbClr val="094B7C"/>
                </a:solidFill>
                <a:latin typeface="Arial" panose="020B0604020202020204" pitchFamily="34" charset="0"/>
                <a:cs typeface="Arial" panose="020B0604020202020204" pitchFamily="34" charset="0"/>
              </a:rPr>
              <a:t>~ Joseph Campbell</a:t>
            </a:r>
          </a:p>
        </p:txBody>
      </p:sp>
      <p:sp>
        <p:nvSpPr>
          <p:cNvPr id="12" name="TextBox 11">
            <a:extLst>
              <a:ext uri="{FF2B5EF4-FFF2-40B4-BE49-F238E27FC236}">
                <a16:creationId xmlns:a16="http://schemas.microsoft.com/office/drawing/2014/main" id="{07C8D604-1560-419B-9A42-FF536873A5E2}"/>
              </a:ext>
            </a:extLst>
          </p:cNvPr>
          <p:cNvSpPr txBox="1"/>
          <p:nvPr/>
        </p:nvSpPr>
        <p:spPr>
          <a:xfrm>
            <a:off x="18618085" y="8318072"/>
            <a:ext cx="12192000"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olidFill>
                  <a:schemeClr val="bg1"/>
                </a:solidFill>
              </a:rPr>
              <a:t>www.facebook.com/</a:t>
            </a:r>
          </a:p>
          <a:p>
            <a:r>
              <a:rPr lang="en-US" dirty="0" err="1">
                <a:solidFill>
                  <a:schemeClr val="bg1"/>
                </a:solidFill>
              </a:rPr>
              <a:t>claritycompassioncontentment</a:t>
            </a:r>
            <a:endParaRPr lang="en-US" dirty="0">
              <a:solidFill>
                <a:schemeClr val="bg1"/>
              </a:solidFill>
            </a:endParaRPr>
          </a:p>
        </p:txBody>
      </p:sp>
      <p:pic>
        <p:nvPicPr>
          <p:cNvPr id="7" name="Picture 6">
            <a:extLst>
              <a:ext uri="{FF2B5EF4-FFF2-40B4-BE49-F238E27FC236}">
                <a16:creationId xmlns:a16="http://schemas.microsoft.com/office/drawing/2014/main" id="{F49EFD72-07EF-440C-919C-DB0B609216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91353" y="10066325"/>
            <a:ext cx="6585223" cy="291370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Rechteck"/>
          <p:cNvSpPr/>
          <p:nvPr/>
        </p:nvSpPr>
        <p:spPr>
          <a:xfrm>
            <a:off x="0" y="6606248"/>
            <a:ext cx="24384000" cy="7109751"/>
          </a:xfrm>
          <a:prstGeom prst="rect">
            <a:avLst/>
          </a:prstGeom>
          <a:solidFill>
            <a:srgbClr val="304E7E"/>
          </a:solidFill>
          <a:ln w="12700">
            <a:miter lim="400000"/>
          </a:ln>
        </p:spPr>
        <p:txBody>
          <a:bodyPr lIns="71437" tIns="71437" rIns="71437" bIns="71437" anchor="ctr"/>
          <a:lstStyle/>
          <a:p>
            <a:pPr>
              <a:defRPr sz="3000" i="0"/>
            </a:pPr>
            <a:endParaRPr dirty="0">
              <a:solidFill>
                <a:srgbClr val="82C3BB"/>
              </a:solidFill>
              <a:latin typeface="Arial" panose="020B0604020202020204" pitchFamily="34" charset="0"/>
              <a:cs typeface="Arial" panose="020B0604020202020204" pitchFamily="34" charset="0"/>
            </a:endParaRPr>
          </a:p>
        </p:txBody>
      </p:sp>
      <p:sp>
        <p:nvSpPr>
          <p:cNvPr id="443" name="Rechteck"/>
          <p:cNvSpPr/>
          <p:nvPr/>
        </p:nvSpPr>
        <p:spPr>
          <a:xfrm>
            <a:off x="-1" y="0"/>
            <a:ext cx="24383999" cy="190169"/>
          </a:xfrm>
          <a:prstGeom prst="rect">
            <a:avLst/>
          </a:prstGeom>
          <a:solidFill>
            <a:srgbClr val="82C3BB"/>
          </a:solidFill>
          <a:ln w="12700">
            <a:miter lim="400000"/>
          </a:ln>
        </p:spPr>
        <p:txBody>
          <a:bodyPr lIns="71437" tIns="71437" rIns="71437" bIns="71437" anchor="ctr"/>
          <a:lstStyle/>
          <a:p>
            <a:pPr>
              <a:defRPr sz="3000" i="0"/>
            </a:pPr>
            <a:endParaRPr dirty="0">
              <a:latin typeface="Arial" panose="020B0604020202020204" pitchFamily="34" charset="0"/>
              <a:cs typeface="Arial" panose="020B0604020202020204" pitchFamily="34" charset="0"/>
            </a:endParaRPr>
          </a:p>
        </p:txBody>
      </p:sp>
      <p:sp>
        <p:nvSpPr>
          <p:cNvPr id="444" name="RosaJane"/>
          <p:cNvSpPr txBox="1"/>
          <p:nvPr/>
        </p:nvSpPr>
        <p:spPr>
          <a:xfrm>
            <a:off x="2519900" y="7308420"/>
            <a:ext cx="14932550" cy="28527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sz="16000" i="0"/>
            </a:lvl1pPr>
          </a:lstStyle>
          <a:p>
            <a:r>
              <a:rPr lang="en-US" sz="8800" b="1" dirty="0">
                <a:solidFill>
                  <a:schemeClr val="bg1"/>
                </a:solidFill>
                <a:latin typeface="Arial" panose="020B0604020202020204" pitchFamily="34" charset="0"/>
                <a:cs typeface="Arial" panose="020B0604020202020204" pitchFamily="34" charset="0"/>
              </a:rPr>
              <a:t>Burnout 2.0: </a:t>
            </a:r>
          </a:p>
          <a:p>
            <a:r>
              <a:rPr lang="en-US" sz="8800" b="1" dirty="0">
                <a:solidFill>
                  <a:schemeClr val="bg1"/>
                </a:solidFill>
                <a:latin typeface="Arial" panose="020B0604020202020204" pitchFamily="34" charset="0"/>
                <a:cs typeface="Arial" panose="020B0604020202020204" pitchFamily="34" charset="0"/>
              </a:rPr>
              <a:t>5 Elements of Wellbeing</a:t>
            </a:r>
            <a:endParaRPr sz="8800"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29500DC-C56E-403F-A26E-A708666CC2DA}"/>
              </a:ext>
            </a:extLst>
          </p:cNvPr>
          <p:cNvSpPr txBox="1"/>
          <p:nvPr/>
        </p:nvSpPr>
        <p:spPr>
          <a:xfrm>
            <a:off x="792356" y="10618840"/>
            <a:ext cx="22522194" cy="7232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4100" b="1" i="0" dirty="0">
                <a:solidFill>
                  <a:schemeClr val="bg1"/>
                </a:solidFill>
                <a:latin typeface="Arial" panose="020B0604020202020204" pitchFamily="34" charset="0"/>
                <a:cs typeface="Arial" panose="020B0604020202020204" pitchFamily="34" charset="0"/>
              </a:rPr>
              <a:t>Kim Perone, MA, CLC Wellbeing Coach, Consultant, and Mindfulness Facilitator</a:t>
            </a:r>
          </a:p>
        </p:txBody>
      </p:sp>
      <p:sp>
        <p:nvSpPr>
          <p:cNvPr id="16" name="TextBox 15">
            <a:extLst>
              <a:ext uri="{FF2B5EF4-FFF2-40B4-BE49-F238E27FC236}">
                <a16:creationId xmlns:a16="http://schemas.microsoft.com/office/drawing/2014/main" id="{E7E62E85-0BD0-4172-8526-0394DF9CFBBD}"/>
              </a:ext>
            </a:extLst>
          </p:cNvPr>
          <p:cNvSpPr txBox="1"/>
          <p:nvPr/>
        </p:nvSpPr>
        <p:spPr>
          <a:xfrm>
            <a:off x="781294" y="11650390"/>
            <a:ext cx="22522192"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5000" b="1" dirty="0">
                <a:solidFill>
                  <a:srgbClr val="82C3BB"/>
                </a:solidFill>
                <a:latin typeface="Times New Roman" panose="02020603050405020304" pitchFamily="18" charset="0"/>
                <a:cs typeface="Times New Roman" panose="02020603050405020304" pitchFamily="18" charset="0"/>
              </a:rPr>
              <a:t>When clarity, compassion, and contentment are present an inspired life is possible.</a:t>
            </a:r>
          </a:p>
        </p:txBody>
      </p:sp>
      <p:pic>
        <p:nvPicPr>
          <p:cNvPr id="9" name="Picture 8">
            <a:extLst>
              <a:ext uri="{FF2B5EF4-FFF2-40B4-BE49-F238E27FC236}">
                <a16:creationId xmlns:a16="http://schemas.microsoft.com/office/drawing/2014/main" id="{3E19B2E2-033B-4008-AAA9-B5F096F27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621" y="1103261"/>
            <a:ext cx="11234063" cy="4970627"/>
          </a:xfrm>
          <a:prstGeom prst="rect">
            <a:avLst/>
          </a:prstGeom>
        </p:spPr>
      </p:pic>
      <p:pic>
        <p:nvPicPr>
          <p:cNvPr id="6" name="Picture 5" descr="A person smiling for the camera&#10;&#10;Description automatically generated with low confidence">
            <a:extLst>
              <a:ext uri="{FF2B5EF4-FFF2-40B4-BE49-F238E27FC236}">
                <a16:creationId xmlns:a16="http://schemas.microsoft.com/office/drawing/2014/main" id="{6B839B83-8F67-6E99-5735-1CCED785E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6163" y="1776952"/>
            <a:ext cx="5876925" cy="6048375"/>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TheVision"/>
          <p:cNvSpPr txBox="1"/>
          <p:nvPr/>
        </p:nvSpPr>
        <p:spPr>
          <a:xfrm>
            <a:off x="1545291" y="1574052"/>
            <a:ext cx="7861125" cy="14984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defRPr sz="16000" i="0"/>
            </a:lvl1pPr>
          </a:lstStyle>
          <a:p>
            <a:r>
              <a:rPr lang="en-US" sz="8800" b="1" dirty="0">
                <a:solidFill>
                  <a:srgbClr val="304E7E"/>
                </a:solidFill>
                <a:latin typeface="Arial" panose="020B0604020202020204" pitchFamily="34" charset="0"/>
                <a:cs typeface="Arial" panose="020B0604020202020204" pitchFamily="34" charset="0"/>
              </a:rPr>
              <a:t>Wellbeing is…</a:t>
            </a:r>
            <a:endParaRPr sz="8800" b="1" dirty="0">
              <a:solidFill>
                <a:srgbClr val="304E7E"/>
              </a:solidFill>
              <a:latin typeface="Arial" panose="020B0604020202020204" pitchFamily="34" charset="0"/>
              <a:cs typeface="Arial" panose="020B0604020202020204" pitchFamily="34" charset="0"/>
            </a:endParaRPr>
          </a:p>
        </p:txBody>
      </p:sp>
      <p:sp>
        <p:nvSpPr>
          <p:cNvPr id="468" name="Lorem ipsum dolor sit amet, consetetur sadipscing elitr, sed diam nonumy eirmod tempor invidunt ut labore et dolore magna aliquyam erat, sed diam voluptua.…"/>
          <p:cNvSpPr txBox="1"/>
          <p:nvPr/>
        </p:nvSpPr>
        <p:spPr>
          <a:xfrm>
            <a:off x="2834260" y="5144445"/>
            <a:ext cx="10490801" cy="7530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defRPr i="0"/>
            </a:pPr>
            <a:r>
              <a:rPr lang="en-US" sz="5400" i="0" dirty="0">
                <a:solidFill>
                  <a:srgbClr val="2C2D30"/>
                </a:solidFill>
                <a:latin typeface="Arial" panose="020B0604020202020204" pitchFamily="34" charset="0"/>
                <a:cs typeface="Arial" panose="020B0604020202020204" pitchFamily="34" charset="0"/>
              </a:rPr>
              <a:t>…</a:t>
            </a:r>
            <a:r>
              <a:rPr lang="en-US" sz="5400" b="0" i="0" dirty="0">
                <a:solidFill>
                  <a:srgbClr val="2C2D30"/>
                </a:solidFill>
                <a:effectLst/>
                <a:latin typeface="Arial" panose="020B0604020202020204" pitchFamily="34" charset="0"/>
                <a:cs typeface="Arial" panose="020B0604020202020204" pitchFamily="34" charset="0"/>
              </a:rPr>
              <a:t>the experience of health, </a:t>
            </a:r>
            <a:r>
              <a:rPr lang="en-US" sz="5400" b="0" i="0" u="none" strike="noStrike" dirty="0">
                <a:solidFill>
                  <a:srgbClr val="2C2D30"/>
                </a:solidFill>
                <a:effectLst/>
                <a:latin typeface="Arial" panose="020B0604020202020204" pitchFamily="34" charset="0"/>
                <a:cs typeface="Arial" panose="020B0604020202020204" pitchFamily="34" charset="0"/>
                <a:hlinkClick r:id="rId3" tooltip="Psychology Today looks at happiness"/>
              </a:rPr>
              <a:t>happiness</a:t>
            </a:r>
            <a:r>
              <a:rPr lang="en-US" sz="5400" b="0" i="0" dirty="0">
                <a:solidFill>
                  <a:srgbClr val="2C2D30"/>
                </a:solidFill>
                <a:effectLst/>
                <a:latin typeface="Arial" panose="020B0604020202020204" pitchFamily="34" charset="0"/>
                <a:cs typeface="Arial" panose="020B0604020202020204" pitchFamily="34" charset="0"/>
              </a:rPr>
              <a:t>, and prosperity. It includes having good mental health, high life satisfaction, a </a:t>
            </a:r>
          </a:p>
          <a:p>
            <a:pPr>
              <a:defRPr i="0"/>
            </a:pPr>
            <a:r>
              <a:rPr lang="en-US" sz="5400" b="0" i="0" dirty="0">
                <a:solidFill>
                  <a:srgbClr val="2C2D30"/>
                </a:solidFill>
                <a:effectLst/>
                <a:latin typeface="Arial" panose="020B0604020202020204" pitchFamily="34" charset="0"/>
                <a:cs typeface="Arial" panose="020B0604020202020204" pitchFamily="34" charset="0"/>
              </a:rPr>
              <a:t>sense of meaning or purpose, and the </a:t>
            </a:r>
            <a:r>
              <a:rPr lang="en-US" sz="5400" b="0" i="0" u="none" strike="noStrike" dirty="0">
                <a:solidFill>
                  <a:srgbClr val="477BE4"/>
                </a:solidFill>
                <a:effectLst/>
                <a:latin typeface="Arial" panose="020B0604020202020204" pitchFamily="34" charset="0"/>
                <a:cs typeface="Arial" panose="020B0604020202020204" pitchFamily="34" charset="0"/>
                <a:hlinkClick r:id="rId4"/>
              </a:rPr>
              <a:t>ability to manage stress</a:t>
            </a:r>
            <a:r>
              <a:rPr lang="en-US" sz="5400" b="0" i="0" dirty="0">
                <a:solidFill>
                  <a:srgbClr val="2C2D30"/>
                </a:solidFill>
                <a:effectLst/>
                <a:latin typeface="Arial" panose="020B0604020202020204" pitchFamily="34" charset="0"/>
                <a:cs typeface="Arial" panose="020B0604020202020204" pitchFamily="34" charset="0"/>
                <a:hlinkClick r:id="rId4"/>
              </a:rPr>
              <a:t>.</a:t>
            </a:r>
            <a:endParaRPr lang="en-US" sz="5400" b="0" i="0" dirty="0">
              <a:solidFill>
                <a:srgbClr val="2C2D30"/>
              </a:solidFill>
              <a:effectLst/>
              <a:latin typeface="Arial" panose="020B0604020202020204" pitchFamily="34" charset="0"/>
              <a:cs typeface="Arial" panose="020B0604020202020204" pitchFamily="34" charset="0"/>
            </a:endParaRPr>
          </a:p>
          <a:p>
            <a:pPr>
              <a:defRPr i="0"/>
            </a:pPr>
            <a:r>
              <a:rPr lang="en-US" sz="2800" i="0" dirty="0">
                <a:solidFill>
                  <a:srgbClr val="2C2D30"/>
                </a:solidFill>
                <a:latin typeface="Arial" panose="020B0604020202020204" pitchFamily="34" charset="0"/>
                <a:cs typeface="Arial" panose="020B0604020202020204" pitchFamily="34" charset="0"/>
              </a:rPr>
              <a:t>			</a:t>
            </a:r>
          </a:p>
          <a:p>
            <a:pPr>
              <a:defRPr i="0"/>
            </a:pPr>
            <a:r>
              <a:rPr lang="en-US" sz="2800" i="0" dirty="0">
                <a:solidFill>
                  <a:srgbClr val="2C2D30"/>
                </a:solidFill>
                <a:latin typeface="Arial" panose="020B0604020202020204" pitchFamily="34" charset="0"/>
                <a:cs typeface="Arial" panose="020B0604020202020204" pitchFamily="34" charset="0"/>
              </a:rPr>
              <a:t>							~ Dr. </a:t>
            </a:r>
            <a:r>
              <a:rPr lang="en-US" sz="2800" i="0" dirty="0" err="1">
                <a:solidFill>
                  <a:srgbClr val="2C2D30"/>
                </a:solidFill>
                <a:latin typeface="Arial" panose="020B0604020202020204" pitchFamily="34" charset="0"/>
                <a:cs typeface="Arial" panose="020B0604020202020204" pitchFamily="34" charset="0"/>
              </a:rPr>
              <a:t>Tchiki</a:t>
            </a:r>
            <a:r>
              <a:rPr lang="en-US" sz="2800" i="0" dirty="0">
                <a:solidFill>
                  <a:srgbClr val="2C2D30"/>
                </a:solidFill>
                <a:latin typeface="Arial" panose="020B0604020202020204" pitchFamily="34" charset="0"/>
                <a:cs typeface="Arial" panose="020B0604020202020204" pitchFamily="34" charset="0"/>
              </a:rPr>
              <a:t> Davis	</a:t>
            </a:r>
          </a:p>
          <a:p>
            <a:pPr>
              <a:defRPr i="0"/>
            </a:pPr>
            <a:r>
              <a:rPr lang="en-US" sz="2800" i="0" dirty="0">
                <a:solidFill>
                  <a:srgbClr val="2C2D30"/>
                </a:solidFill>
                <a:latin typeface="Arial" panose="020B0604020202020204" pitchFamily="34" charset="0"/>
                <a:cs typeface="Arial" panose="020B0604020202020204" pitchFamily="34" charset="0"/>
              </a:rPr>
              <a:t>						Psychology Today contributor</a:t>
            </a:r>
          </a:p>
          <a:p>
            <a:pPr>
              <a:defRPr i="0"/>
            </a:pPr>
            <a:r>
              <a:rPr lang="en-US" sz="2800" i="0" dirty="0">
                <a:solidFill>
                  <a:srgbClr val="2C2D30"/>
                </a:solidFill>
                <a:latin typeface="Arial" panose="020B0604020202020204" pitchFamily="34" charset="0"/>
                <a:cs typeface="Arial" panose="020B0604020202020204" pitchFamily="34" charset="0"/>
              </a:rPr>
              <a:t>		 				Berkeley Wellbeing Institute</a:t>
            </a:r>
            <a:endParaRPr lang="en-US" sz="2800" b="0" i="0" dirty="0">
              <a:solidFill>
                <a:srgbClr val="2C2D30"/>
              </a:solidFill>
              <a:effectLst/>
              <a:latin typeface="Arial" panose="020B0604020202020204" pitchFamily="34" charset="0"/>
              <a:cs typeface="Arial" panose="020B0604020202020204" pitchFamily="34" charset="0"/>
            </a:endParaRPr>
          </a:p>
          <a:p>
            <a:pPr>
              <a:defRPr i="0"/>
            </a:pPr>
            <a:endParaRPr lang="en-US" sz="4400" dirty="0">
              <a:solidFill>
                <a:schemeClr val="bg2">
                  <a:lumMod val="1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973760E-8CE5-48D7-9176-1712AA68099A}"/>
              </a:ext>
            </a:extLst>
          </p:cNvPr>
          <p:cNvSpPr txBox="1"/>
          <p:nvPr/>
        </p:nvSpPr>
        <p:spPr>
          <a:xfrm>
            <a:off x="3310416" y="3451116"/>
            <a:ext cx="12192000"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defRPr i="0"/>
            </a:pPr>
            <a:r>
              <a:rPr lang="en-US" sz="6000" b="1" dirty="0">
                <a:solidFill>
                  <a:srgbClr val="6DB8AF"/>
                </a:solidFill>
                <a:latin typeface="Arial" panose="020B0604020202020204" pitchFamily="34" charset="0"/>
                <a:cs typeface="Arial" panose="020B0604020202020204" pitchFamily="34" charset="0"/>
              </a:rPr>
              <a:t>defined as </a:t>
            </a:r>
          </a:p>
        </p:txBody>
      </p:sp>
      <p:pic>
        <p:nvPicPr>
          <p:cNvPr id="3" name="Picture 2" descr="Icon&#10;&#10;Description automatically generated">
            <a:extLst>
              <a:ext uri="{FF2B5EF4-FFF2-40B4-BE49-F238E27FC236}">
                <a16:creationId xmlns:a16="http://schemas.microsoft.com/office/drawing/2014/main" id="{477E6D6B-A3E5-C876-9A60-FE118C6A1AD9}"/>
              </a:ext>
            </a:extLst>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3651639" y="1486340"/>
            <a:ext cx="9525000" cy="9525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7"/>
                                        </p:tgtEl>
                                        <p:attrNameLst>
                                          <p:attrName>style.visibility</p:attrName>
                                        </p:attrNameLst>
                                      </p:cBhvr>
                                      <p:to>
                                        <p:strVal val="visible"/>
                                      </p:to>
                                    </p:set>
                                    <p:animEffect transition="in" filter="fade">
                                      <p:cBhvr>
                                        <p:cTn id="7" dur="1000"/>
                                        <p:tgtEl>
                                          <p:spTgt spid="467"/>
                                        </p:tgtEl>
                                      </p:cBhvr>
                                    </p:animEffect>
                                    <p:anim calcmode="lin" valueType="num">
                                      <p:cBhvr>
                                        <p:cTn id="8" dur="1000" fill="hold"/>
                                        <p:tgtEl>
                                          <p:spTgt spid="467"/>
                                        </p:tgtEl>
                                        <p:attrNameLst>
                                          <p:attrName>ppt_x</p:attrName>
                                        </p:attrNameLst>
                                      </p:cBhvr>
                                      <p:tavLst>
                                        <p:tav tm="0">
                                          <p:val>
                                            <p:strVal val="#ppt_x"/>
                                          </p:val>
                                        </p:tav>
                                        <p:tav tm="100000">
                                          <p:val>
                                            <p:strVal val="#ppt_x"/>
                                          </p:val>
                                        </p:tav>
                                      </p:tavLst>
                                    </p:anim>
                                    <p:anim calcmode="lin" valueType="num">
                                      <p:cBhvr>
                                        <p:cTn id="9" dur="1000" fill="hold"/>
                                        <p:tgtEl>
                                          <p:spTgt spid="4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68"/>
                                        </p:tgtEl>
                                        <p:attrNameLst>
                                          <p:attrName>style.visibility</p:attrName>
                                        </p:attrNameLst>
                                      </p:cBhvr>
                                      <p:to>
                                        <p:strVal val="visible"/>
                                      </p:to>
                                    </p:set>
                                    <p:animEffect transition="in" filter="fade">
                                      <p:cBhvr>
                                        <p:cTn id="21" dur="1000"/>
                                        <p:tgtEl>
                                          <p:spTgt spid="468"/>
                                        </p:tgtEl>
                                      </p:cBhvr>
                                    </p:animEffect>
                                    <p:anim calcmode="lin" valueType="num">
                                      <p:cBhvr>
                                        <p:cTn id="22" dur="1000" fill="hold"/>
                                        <p:tgtEl>
                                          <p:spTgt spid="468"/>
                                        </p:tgtEl>
                                        <p:attrNameLst>
                                          <p:attrName>ppt_x</p:attrName>
                                        </p:attrNameLst>
                                      </p:cBhvr>
                                      <p:tavLst>
                                        <p:tav tm="0">
                                          <p:val>
                                            <p:strVal val="#ppt_x"/>
                                          </p:val>
                                        </p:tav>
                                        <p:tav tm="100000">
                                          <p:val>
                                            <p:strVal val="#ppt_x"/>
                                          </p:val>
                                        </p:tav>
                                      </p:tavLst>
                                    </p:anim>
                                    <p:anim calcmode="lin" valueType="num">
                                      <p:cBhvr>
                                        <p:cTn id="23" dur="1000" fill="hold"/>
                                        <p:tgtEl>
                                          <p:spTgt spid="46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 grpId="0" animBg="1"/>
      <p:bldP spid="468"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Rechteck"/>
          <p:cNvSpPr/>
          <p:nvPr/>
        </p:nvSpPr>
        <p:spPr>
          <a:xfrm>
            <a:off x="1038055" y="1207008"/>
            <a:ext cx="5217161" cy="11367520"/>
          </a:xfrm>
          <a:prstGeom prst="rect">
            <a:avLst/>
          </a:prstGeom>
          <a:solidFill>
            <a:srgbClr val="82C3BB"/>
          </a:solidFill>
          <a:ln w="12700">
            <a:miter lim="400000"/>
          </a:ln>
        </p:spPr>
        <p:txBody>
          <a:bodyPr lIns="71437" tIns="71437" rIns="71437" bIns="71437" anchor="ctr"/>
          <a:lstStyle/>
          <a:p>
            <a:pPr>
              <a:defRPr sz="3000" i="0"/>
            </a:pPr>
            <a:endParaRPr dirty="0">
              <a:latin typeface="Arial" panose="020B0604020202020204" pitchFamily="34" charset="0"/>
              <a:cs typeface="Arial" panose="020B0604020202020204" pitchFamily="34" charset="0"/>
            </a:endParaRPr>
          </a:p>
        </p:txBody>
      </p:sp>
      <p:sp>
        <p:nvSpPr>
          <p:cNvPr id="558" name="Rosa"/>
          <p:cNvSpPr txBox="1"/>
          <p:nvPr/>
        </p:nvSpPr>
        <p:spPr>
          <a:xfrm>
            <a:off x="1521060" y="1856348"/>
            <a:ext cx="4251163" cy="16215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ctr">
              <a:lnSpc>
                <a:spcPct val="90000"/>
              </a:lnSpc>
              <a:defRPr sz="7200" i="0" cap="all" spc="720" baseline="13888">
                <a:solidFill>
                  <a:srgbClr val="AA8A79"/>
                </a:solidFill>
              </a:defRPr>
            </a:lvl1pPr>
          </a:lstStyle>
          <a:p>
            <a:r>
              <a:rPr lang="en-US" sz="8000" b="1" spc="0" dirty="0">
                <a:solidFill>
                  <a:schemeClr val="bg1"/>
                </a:solidFill>
                <a:latin typeface="Arial" panose="020B0604020202020204" pitchFamily="34" charset="0"/>
                <a:cs typeface="Arial" panose="020B0604020202020204" pitchFamily="34" charset="0"/>
              </a:rPr>
              <a:t>Wellbeing</a:t>
            </a:r>
          </a:p>
          <a:p>
            <a:r>
              <a:rPr lang="en-US" sz="8000" b="1" u="sng" spc="0" dirty="0">
                <a:solidFill>
                  <a:schemeClr val="bg1"/>
                </a:solidFill>
                <a:latin typeface="Arial" panose="020B0604020202020204" pitchFamily="34" charset="0"/>
                <a:cs typeface="Arial" panose="020B0604020202020204" pitchFamily="34" charset="0"/>
              </a:rPr>
              <a:t>Elements</a:t>
            </a:r>
            <a:endParaRPr sz="8000" b="1" u="sng" spc="0" dirty="0">
              <a:solidFill>
                <a:schemeClr val="bg1"/>
              </a:solidFill>
              <a:latin typeface="Arial" panose="020B0604020202020204" pitchFamily="34" charset="0"/>
              <a:cs typeface="Arial" panose="020B0604020202020204" pitchFamily="34" charset="0"/>
            </a:endParaRPr>
          </a:p>
        </p:txBody>
      </p:sp>
      <p:sp>
        <p:nvSpPr>
          <p:cNvPr id="560" name="Rechteck"/>
          <p:cNvSpPr/>
          <p:nvPr/>
        </p:nvSpPr>
        <p:spPr>
          <a:xfrm>
            <a:off x="18165360" y="1207008"/>
            <a:ext cx="5217161" cy="11367520"/>
          </a:xfrm>
          <a:prstGeom prst="rect">
            <a:avLst/>
          </a:prstGeom>
          <a:solidFill>
            <a:srgbClr val="82C3BB"/>
          </a:solidFill>
          <a:ln w="12700">
            <a:miter lim="400000"/>
          </a:ln>
        </p:spPr>
        <p:txBody>
          <a:bodyPr lIns="71437" tIns="71437" rIns="71437" bIns="71437" anchor="ctr"/>
          <a:lstStyle/>
          <a:p>
            <a:pPr>
              <a:defRPr sz="3000" i="0"/>
            </a:pPr>
            <a:endParaRPr dirty="0">
              <a:latin typeface="Arial" panose="020B0604020202020204" pitchFamily="34" charset="0"/>
              <a:cs typeface="Arial" panose="020B0604020202020204" pitchFamily="34" charset="0"/>
            </a:endParaRPr>
          </a:p>
        </p:txBody>
      </p:sp>
      <p:pic>
        <p:nvPicPr>
          <p:cNvPr id="17" name="Content Placeholder 3" descr="thoughts 2.jpg">
            <a:extLst>
              <a:ext uri="{FF2B5EF4-FFF2-40B4-BE49-F238E27FC236}">
                <a16:creationId xmlns:a16="http://schemas.microsoft.com/office/drawing/2014/main" id="{1BC9BE30-B91B-4C93-BBB9-885233DEC301}"/>
              </a:ext>
            </a:extLst>
          </p:cNvPr>
          <p:cNvPicPr>
            <a:picLocks noChangeAspect="1"/>
          </p:cNvPicPr>
          <p:nvPr/>
        </p:nvPicPr>
        <p:blipFill>
          <a:blip r:embed="rId2" cstate="print"/>
          <a:stretch>
            <a:fillRect/>
          </a:stretch>
        </p:blipFill>
        <p:spPr>
          <a:xfrm>
            <a:off x="7061807" y="2736516"/>
            <a:ext cx="9949307" cy="9790118"/>
          </a:xfrm>
          <a:prstGeom prst="rect">
            <a:avLst/>
          </a:prstGeom>
        </p:spPr>
      </p:pic>
      <p:sp>
        <p:nvSpPr>
          <p:cNvPr id="18" name="TheVision">
            <a:extLst>
              <a:ext uri="{FF2B5EF4-FFF2-40B4-BE49-F238E27FC236}">
                <a16:creationId xmlns:a16="http://schemas.microsoft.com/office/drawing/2014/main" id="{B2C57A05-EED6-4C05-8029-45015DFD4ED7}"/>
              </a:ext>
            </a:extLst>
          </p:cNvPr>
          <p:cNvSpPr txBox="1"/>
          <p:nvPr/>
        </p:nvSpPr>
        <p:spPr>
          <a:xfrm>
            <a:off x="8170553" y="898472"/>
            <a:ext cx="8840561" cy="1375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0" i="0"/>
            </a:lvl1pPr>
          </a:lstStyle>
          <a:p>
            <a:r>
              <a:rPr lang="en-US" sz="8000" b="1" dirty="0" err="1">
                <a:solidFill>
                  <a:srgbClr val="304E7E"/>
                </a:solidFill>
                <a:latin typeface="Arial" panose="020B0604020202020204" pitchFamily="34" charset="0"/>
                <a:cs typeface="Arial" panose="020B0604020202020204" pitchFamily="34" charset="0"/>
              </a:rPr>
              <a:t>Wellbeing@Work</a:t>
            </a:r>
            <a:r>
              <a:rPr lang="en-US" sz="8000" b="1" dirty="0">
                <a:solidFill>
                  <a:srgbClr val="304E7E"/>
                </a:solidFill>
                <a:latin typeface="Arial" panose="020B0604020202020204" pitchFamily="34" charset="0"/>
                <a:cs typeface="Arial" panose="020B0604020202020204" pitchFamily="34" charset="0"/>
              </a:rPr>
              <a:t> </a:t>
            </a:r>
          </a:p>
        </p:txBody>
      </p:sp>
      <p:sp>
        <p:nvSpPr>
          <p:cNvPr id="19" name="Rosa">
            <a:extLst>
              <a:ext uri="{FF2B5EF4-FFF2-40B4-BE49-F238E27FC236}">
                <a16:creationId xmlns:a16="http://schemas.microsoft.com/office/drawing/2014/main" id="{639731CF-30C0-4814-AD60-8322A9D39719}"/>
              </a:ext>
            </a:extLst>
          </p:cNvPr>
          <p:cNvSpPr txBox="1"/>
          <p:nvPr/>
        </p:nvSpPr>
        <p:spPr>
          <a:xfrm>
            <a:off x="19522794" y="2220965"/>
            <a:ext cx="2502286" cy="882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ctr">
              <a:lnSpc>
                <a:spcPct val="90000"/>
              </a:lnSpc>
              <a:defRPr sz="7200" i="0" cap="all" spc="720" baseline="13888">
                <a:solidFill>
                  <a:srgbClr val="AA8A79"/>
                </a:solidFill>
              </a:defRPr>
            </a:lvl1pPr>
          </a:lstStyle>
          <a:p>
            <a:r>
              <a:rPr lang="en-US" sz="8000" b="1" u="sng" spc="0" dirty="0">
                <a:solidFill>
                  <a:schemeClr val="bg1"/>
                </a:solidFill>
                <a:latin typeface="Arial" panose="020B0604020202020204" pitchFamily="34" charset="0"/>
                <a:cs typeface="Arial" panose="020B0604020202020204" pitchFamily="34" charset="0"/>
              </a:rPr>
              <a:t>Notes</a:t>
            </a:r>
            <a:endParaRPr sz="8000" b="1" u="sng" spc="0" dirty="0">
              <a:solidFill>
                <a:schemeClr val="bg1"/>
              </a:solidFill>
              <a:latin typeface="Arial" panose="020B0604020202020204" pitchFamily="34" charset="0"/>
              <a:cs typeface="Arial" panose="020B0604020202020204" pitchFamily="34" charset="0"/>
            </a:endParaRPr>
          </a:p>
        </p:txBody>
      </p:sp>
      <p:pic>
        <p:nvPicPr>
          <p:cNvPr id="20" name="Picture 19" descr="Key.png">
            <a:extLst>
              <a:ext uri="{FF2B5EF4-FFF2-40B4-BE49-F238E27FC236}">
                <a16:creationId xmlns:a16="http://schemas.microsoft.com/office/drawing/2014/main" id="{9AB1F1FE-3441-4274-A212-F1ED8A8F8152}"/>
              </a:ext>
            </a:extLst>
          </p:cNvPr>
          <p:cNvPicPr>
            <a:picLocks noChangeAspect="1"/>
          </p:cNvPicPr>
          <p:nvPr/>
        </p:nvPicPr>
        <p:blipFill>
          <a:blip r:embed="rId3" cstate="print"/>
          <a:stretch>
            <a:fillRect/>
          </a:stretch>
        </p:blipFill>
        <p:spPr>
          <a:xfrm>
            <a:off x="1512847" y="8952325"/>
            <a:ext cx="4069417" cy="2289048"/>
          </a:xfrm>
          <a:prstGeom prst="rect">
            <a:avLst/>
          </a:prstGeom>
        </p:spPr>
      </p:pic>
      <p:pic>
        <p:nvPicPr>
          <p:cNvPr id="21" name="Picture 20" descr="lightbulb.jpg">
            <a:extLst>
              <a:ext uri="{FF2B5EF4-FFF2-40B4-BE49-F238E27FC236}">
                <a16:creationId xmlns:a16="http://schemas.microsoft.com/office/drawing/2014/main" id="{D353055A-11B1-47D4-BFC2-3F97D438C60A}"/>
              </a:ext>
            </a:extLst>
          </p:cNvPr>
          <p:cNvPicPr>
            <a:picLocks noChangeAspect="1"/>
          </p:cNvPicPr>
          <p:nvPr/>
        </p:nvPicPr>
        <p:blipFill>
          <a:blip r:embed="rId4" cstate="print"/>
          <a:stretch>
            <a:fillRect/>
          </a:stretch>
        </p:blipFill>
        <p:spPr>
          <a:xfrm>
            <a:off x="18459475" y="8981645"/>
            <a:ext cx="4646876" cy="2259728"/>
          </a:xfrm>
          <a:prstGeom prst="rect">
            <a:avLst/>
          </a:prstGeom>
        </p:spPr>
      </p:pic>
      <p:sp>
        <p:nvSpPr>
          <p:cNvPr id="22" name="Rosa">
            <a:extLst>
              <a:ext uri="{FF2B5EF4-FFF2-40B4-BE49-F238E27FC236}">
                <a16:creationId xmlns:a16="http://schemas.microsoft.com/office/drawing/2014/main" id="{C3FF4984-7883-42ED-92E0-AAE030131252}"/>
              </a:ext>
            </a:extLst>
          </p:cNvPr>
          <p:cNvSpPr txBox="1"/>
          <p:nvPr/>
        </p:nvSpPr>
        <p:spPr>
          <a:xfrm>
            <a:off x="18109110" y="3254105"/>
            <a:ext cx="5347617" cy="5462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ctr">
              <a:lnSpc>
                <a:spcPct val="90000"/>
              </a:lnSpc>
              <a:defRPr sz="7200" i="0" cap="all" spc="720" baseline="13888">
                <a:solidFill>
                  <a:srgbClr val="AA8A79"/>
                </a:solidFill>
              </a:defRPr>
            </a:lvl1pPr>
          </a:lstStyle>
          <a:p>
            <a:r>
              <a:rPr lang="en-US" b="1" cap="none" spc="0" dirty="0">
                <a:solidFill>
                  <a:schemeClr val="bg1"/>
                </a:solidFill>
                <a:latin typeface="Arial" panose="020B0604020202020204" pitchFamily="34" charset="0"/>
                <a:cs typeface="Arial" panose="020B0604020202020204" pitchFamily="34" charset="0"/>
              </a:rPr>
              <a:t>Address Burnout </a:t>
            </a:r>
          </a:p>
          <a:p>
            <a:endParaRPr lang="en-US" b="1" cap="none" spc="0" dirty="0">
              <a:solidFill>
                <a:schemeClr val="bg1"/>
              </a:solidFill>
              <a:latin typeface="Arial" panose="020B0604020202020204" pitchFamily="34" charset="0"/>
              <a:cs typeface="Arial" panose="020B0604020202020204" pitchFamily="34" charset="0"/>
            </a:endParaRPr>
          </a:p>
          <a:p>
            <a:r>
              <a:rPr lang="en-US" b="1" cap="none" spc="0" dirty="0">
                <a:solidFill>
                  <a:schemeClr val="bg1"/>
                </a:solidFill>
                <a:latin typeface="Arial" panose="020B0604020202020204" pitchFamily="34" charset="0"/>
                <a:cs typeface="Arial" panose="020B0604020202020204" pitchFamily="34" charset="0"/>
              </a:rPr>
              <a:t>Growth Mindset</a:t>
            </a:r>
          </a:p>
          <a:p>
            <a:endParaRPr lang="en-US" b="1" cap="none" spc="0" dirty="0">
              <a:solidFill>
                <a:schemeClr val="bg1"/>
              </a:solidFill>
              <a:latin typeface="Arial" panose="020B0604020202020204" pitchFamily="34" charset="0"/>
              <a:cs typeface="Arial" panose="020B0604020202020204" pitchFamily="34" charset="0"/>
            </a:endParaRPr>
          </a:p>
          <a:p>
            <a:r>
              <a:rPr lang="en-US" b="1" cap="none" spc="0" dirty="0">
                <a:solidFill>
                  <a:schemeClr val="bg1"/>
                </a:solidFill>
                <a:latin typeface="Arial" panose="020B0604020202020204" pitchFamily="34" charset="0"/>
                <a:cs typeface="Arial" panose="020B0604020202020204" pitchFamily="34" charset="0"/>
              </a:rPr>
              <a:t>Patience &amp; Trust</a:t>
            </a:r>
          </a:p>
          <a:p>
            <a:endParaRPr lang="en-US" b="1" cap="none" spc="0" dirty="0">
              <a:solidFill>
                <a:schemeClr val="bg1"/>
              </a:solidFill>
              <a:latin typeface="Arial" panose="020B0604020202020204" pitchFamily="34" charset="0"/>
              <a:cs typeface="Arial" panose="020B0604020202020204" pitchFamily="34" charset="0"/>
            </a:endParaRPr>
          </a:p>
          <a:p>
            <a:r>
              <a:rPr lang="en-US" b="1" cap="none" spc="0" dirty="0">
                <a:solidFill>
                  <a:schemeClr val="bg1"/>
                </a:solidFill>
                <a:latin typeface="Arial" panose="020B0604020202020204" pitchFamily="34" charset="0"/>
                <a:cs typeface="Arial" panose="020B0604020202020204" pitchFamily="34" charset="0"/>
              </a:rPr>
              <a:t>Positive Attitude</a:t>
            </a:r>
            <a:endParaRPr lang="en-US" sz="4800" b="1" cap="none" spc="0" dirty="0">
              <a:solidFill>
                <a:schemeClr val="bg1"/>
              </a:solidFill>
              <a:latin typeface="Arial" panose="020B0604020202020204" pitchFamily="34" charset="0"/>
              <a:cs typeface="Arial" panose="020B0604020202020204" pitchFamily="34" charset="0"/>
            </a:endParaRPr>
          </a:p>
          <a:p>
            <a:endParaRPr lang="en-US" b="1" cap="none" spc="0" dirty="0">
              <a:solidFill>
                <a:schemeClr val="bg1"/>
              </a:solidFill>
              <a:latin typeface="Arial" panose="020B0604020202020204" pitchFamily="34" charset="0"/>
              <a:cs typeface="Arial" panose="020B0604020202020204" pitchFamily="34" charset="0"/>
            </a:endParaRPr>
          </a:p>
        </p:txBody>
      </p:sp>
      <p:sp>
        <p:nvSpPr>
          <p:cNvPr id="24" name="Rosa">
            <a:extLst>
              <a:ext uri="{FF2B5EF4-FFF2-40B4-BE49-F238E27FC236}">
                <a16:creationId xmlns:a16="http://schemas.microsoft.com/office/drawing/2014/main" id="{C8D94D7A-0AA0-4EB5-9B9F-BC0511FD3F16}"/>
              </a:ext>
            </a:extLst>
          </p:cNvPr>
          <p:cNvSpPr txBox="1"/>
          <p:nvPr/>
        </p:nvSpPr>
        <p:spPr>
          <a:xfrm>
            <a:off x="1384659" y="4513734"/>
            <a:ext cx="4397037" cy="3468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ctr">
              <a:lnSpc>
                <a:spcPct val="90000"/>
              </a:lnSpc>
              <a:defRPr sz="7200" i="0" cap="all" spc="720" baseline="13888">
                <a:solidFill>
                  <a:srgbClr val="AA8A79"/>
                </a:solidFill>
              </a:defRPr>
            </a:lvl1pPr>
          </a:lstStyle>
          <a:p>
            <a:pPr marL="857250" indent="-857250" algn="l">
              <a:buFont typeface="Arial" panose="020B0604020202020204" pitchFamily="34" charset="0"/>
              <a:buChar char="•"/>
            </a:pPr>
            <a:r>
              <a:rPr lang="en-US" b="1" cap="none" spc="0" dirty="0">
                <a:solidFill>
                  <a:schemeClr val="bg1"/>
                </a:solidFill>
                <a:latin typeface="Arial" panose="020B0604020202020204" pitchFamily="34" charset="0"/>
                <a:cs typeface="Arial" panose="020B0604020202020204" pitchFamily="34" charset="0"/>
              </a:rPr>
              <a:t>Mind/Body</a:t>
            </a:r>
          </a:p>
          <a:p>
            <a:pPr marL="857250" indent="-857250" algn="l">
              <a:buFont typeface="Arial" panose="020B0604020202020204" pitchFamily="34" charset="0"/>
              <a:buChar char="•"/>
            </a:pPr>
            <a:r>
              <a:rPr lang="en-US" b="1" cap="none" spc="0" dirty="0">
                <a:solidFill>
                  <a:schemeClr val="bg1"/>
                </a:solidFill>
                <a:latin typeface="Arial" panose="020B0604020202020204" pitchFamily="34" charset="0"/>
                <a:cs typeface="Arial" panose="020B0604020202020204" pitchFamily="34" charset="0"/>
              </a:rPr>
              <a:t>Social</a:t>
            </a:r>
          </a:p>
          <a:p>
            <a:pPr marL="857250" indent="-857250" algn="l">
              <a:buFont typeface="Arial" panose="020B0604020202020204" pitchFamily="34" charset="0"/>
              <a:buChar char="•"/>
            </a:pPr>
            <a:r>
              <a:rPr lang="en-US" b="1" cap="none" spc="0" dirty="0">
                <a:solidFill>
                  <a:schemeClr val="bg1"/>
                </a:solidFill>
                <a:latin typeface="Arial" panose="020B0604020202020204" pitchFamily="34" charset="0"/>
                <a:cs typeface="Arial" panose="020B0604020202020204" pitchFamily="34" charset="0"/>
              </a:rPr>
              <a:t>Workplace</a:t>
            </a:r>
          </a:p>
          <a:p>
            <a:pPr marL="857250" indent="-857250" algn="l">
              <a:buFont typeface="Arial" panose="020B0604020202020204" pitchFamily="34" charset="0"/>
              <a:buChar char="•"/>
            </a:pPr>
            <a:r>
              <a:rPr lang="en-US" b="1" cap="none" spc="0" dirty="0">
                <a:solidFill>
                  <a:schemeClr val="bg1"/>
                </a:solidFill>
                <a:latin typeface="Arial" panose="020B0604020202020204" pitchFamily="34" charset="0"/>
                <a:cs typeface="Arial" panose="020B0604020202020204" pitchFamily="34" charset="0"/>
              </a:rPr>
              <a:t>Community</a:t>
            </a:r>
          </a:p>
          <a:p>
            <a:pPr marL="857250" indent="-857250" algn="l">
              <a:buFont typeface="Arial" panose="020B0604020202020204" pitchFamily="34" charset="0"/>
              <a:buChar char="•"/>
            </a:pPr>
            <a:r>
              <a:rPr lang="en-US" b="1" cap="none" spc="0" dirty="0">
                <a:solidFill>
                  <a:schemeClr val="bg1"/>
                </a:solidFill>
                <a:latin typeface="Arial" panose="020B0604020202020204" pitchFamily="34" charset="0"/>
                <a:cs typeface="Arial" panose="020B0604020202020204" pitchFamily="34" charset="0"/>
              </a:rPr>
              <a:t>Financial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57"/>
                                        </p:tgtEl>
                                        <p:attrNameLst>
                                          <p:attrName>style.visibility</p:attrName>
                                        </p:attrNameLst>
                                      </p:cBhvr>
                                      <p:to>
                                        <p:strVal val="visible"/>
                                      </p:to>
                                    </p:set>
                                    <p:animEffect transition="in" filter="fade">
                                      <p:cBhvr>
                                        <p:cTn id="21" dur="1000"/>
                                        <p:tgtEl>
                                          <p:spTgt spid="557"/>
                                        </p:tgtEl>
                                      </p:cBhvr>
                                    </p:animEffect>
                                    <p:anim calcmode="lin" valueType="num">
                                      <p:cBhvr>
                                        <p:cTn id="22" dur="1000" fill="hold"/>
                                        <p:tgtEl>
                                          <p:spTgt spid="557"/>
                                        </p:tgtEl>
                                        <p:attrNameLst>
                                          <p:attrName>ppt_x</p:attrName>
                                        </p:attrNameLst>
                                      </p:cBhvr>
                                      <p:tavLst>
                                        <p:tav tm="0">
                                          <p:val>
                                            <p:strVal val="#ppt_x"/>
                                          </p:val>
                                        </p:tav>
                                        <p:tav tm="100000">
                                          <p:val>
                                            <p:strVal val="#ppt_x"/>
                                          </p:val>
                                        </p:tav>
                                      </p:tavLst>
                                    </p:anim>
                                    <p:anim calcmode="lin" valueType="num">
                                      <p:cBhvr>
                                        <p:cTn id="23" dur="1000" fill="hold"/>
                                        <p:tgtEl>
                                          <p:spTgt spid="55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58"/>
                                        </p:tgtEl>
                                        <p:attrNameLst>
                                          <p:attrName>style.visibility</p:attrName>
                                        </p:attrNameLst>
                                      </p:cBhvr>
                                      <p:to>
                                        <p:strVal val="visible"/>
                                      </p:to>
                                    </p:set>
                                    <p:animEffect transition="in" filter="fade">
                                      <p:cBhvr>
                                        <p:cTn id="28" dur="1000"/>
                                        <p:tgtEl>
                                          <p:spTgt spid="558"/>
                                        </p:tgtEl>
                                      </p:cBhvr>
                                    </p:animEffect>
                                    <p:anim calcmode="lin" valueType="num">
                                      <p:cBhvr>
                                        <p:cTn id="29" dur="1000" fill="hold"/>
                                        <p:tgtEl>
                                          <p:spTgt spid="558"/>
                                        </p:tgtEl>
                                        <p:attrNameLst>
                                          <p:attrName>ppt_x</p:attrName>
                                        </p:attrNameLst>
                                      </p:cBhvr>
                                      <p:tavLst>
                                        <p:tav tm="0">
                                          <p:val>
                                            <p:strVal val="#ppt_x"/>
                                          </p:val>
                                        </p:tav>
                                        <p:tav tm="100000">
                                          <p:val>
                                            <p:strVal val="#ppt_x"/>
                                          </p:val>
                                        </p:tav>
                                      </p:tavLst>
                                    </p:anim>
                                    <p:anim calcmode="lin" valueType="num">
                                      <p:cBhvr>
                                        <p:cTn id="30" dur="1000" fill="hold"/>
                                        <p:tgtEl>
                                          <p:spTgt spid="55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60"/>
                                        </p:tgtEl>
                                        <p:attrNameLst>
                                          <p:attrName>style.visibility</p:attrName>
                                        </p:attrNameLst>
                                      </p:cBhvr>
                                      <p:to>
                                        <p:strVal val="visible"/>
                                      </p:to>
                                    </p:set>
                                    <p:animEffect transition="in" filter="fade">
                                      <p:cBhvr>
                                        <p:cTn id="49" dur="1000"/>
                                        <p:tgtEl>
                                          <p:spTgt spid="560"/>
                                        </p:tgtEl>
                                      </p:cBhvr>
                                    </p:animEffect>
                                    <p:anim calcmode="lin" valueType="num">
                                      <p:cBhvr>
                                        <p:cTn id="50" dur="1000" fill="hold"/>
                                        <p:tgtEl>
                                          <p:spTgt spid="560"/>
                                        </p:tgtEl>
                                        <p:attrNameLst>
                                          <p:attrName>ppt_x</p:attrName>
                                        </p:attrNameLst>
                                      </p:cBhvr>
                                      <p:tavLst>
                                        <p:tav tm="0">
                                          <p:val>
                                            <p:strVal val="#ppt_x"/>
                                          </p:val>
                                        </p:tav>
                                        <p:tav tm="100000">
                                          <p:val>
                                            <p:strVal val="#ppt_x"/>
                                          </p:val>
                                        </p:tav>
                                      </p:tavLst>
                                    </p:anim>
                                    <p:anim calcmode="lin" valueType="num">
                                      <p:cBhvr>
                                        <p:cTn id="51" dur="1000" fill="hold"/>
                                        <p:tgtEl>
                                          <p:spTgt spid="56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 grpId="0" animBg="1"/>
      <p:bldP spid="558" grpId="0" animBg="1"/>
      <p:bldP spid="560" grpId="0" animBg="1"/>
      <p:bldP spid="18" grpId="0" animBg="1"/>
      <p:bldP spid="19" grpId="0" animBg="1"/>
      <p:bldP spid="22"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a:extLst>
              <a:ext uri="{FF2B5EF4-FFF2-40B4-BE49-F238E27FC236}">
                <a16:creationId xmlns:a16="http://schemas.microsoft.com/office/drawing/2014/main" id="{954E86E1-319F-46F8-AF5F-FA5CADCAEB2D}"/>
              </a:ext>
            </a:extLst>
          </p:cNvPr>
          <p:cNvSpPr/>
          <p:nvPr/>
        </p:nvSpPr>
        <p:spPr>
          <a:xfrm>
            <a:off x="0" y="-345617"/>
            <a:ext cx="24439418" cy="8290560"/>
          </a:xfrm>
          <a:prstGeom prst="rect">
            <a:avLst/>
          </a:prstGeom>
          <a:solidFill>
            <a:srgbClr val="094B7C"/>
          </a:solidFill>
          <a:ln w="12700">
            <a:miter lim="400000"/>
          </a:ln>
        </p:spPr>
        <p:txBody>
          <a:bodyPr lIns="71437" tIns="71437" rIns="71437" bIns="71437" anchor="ctr"/>
          <a:lstStyle/>
          <a:p>
            <a:pPr>
              <a:defRPr sz="3000" i="0"/>
            </a:pPr>
            <a:endParaRPr lang="en-US" dirty="0">
              <a:latin typeface="Arial" panose="020B0604020202020204" pitchFamily="34" charset="0"/>
              <a:cs typeface="Arial" panose="020B0604020202020204" pitchFamily="34" charset="0"/>
            </a:endParaRPr>
          </a:p>
        </p:txBody>
      </p:sp>
      <p:sp>
        <p:nvSpPr>
          <p:cNvPr id="12" name="Rechteck">
            <a:extLst>
              <a:ext uri="{FF2B5EF4-FFF2-40B4-BE49-F238E27FC236}">
                <a16:creationId xmlns:a16="http://schemas.microsoft.com/office/drawing/2014/main" id="{FF74D703-F2D0-4F71-A0BA-63916F1325AA}"/>
              </a:ext>
            </a:extLst>
          </p:cNvPr>
          <p:cNvSpPr/>
          <p:nvPr/>
        </p:nvSpPr>
        <p:spPr>
          <a:xfrm>
            <a:off x="-1" y="6858001"/>
            <a:ext cx="24589409" cy="6858000"/>
          </a:xfrm>
          <a:prstGeom prst="rect">
            <a:avLst/>
          </a:prstGeom>
          <a:solidFill>
            <a:srgbClr val="82C3BB"/>
          </a:solidFill>
          <a:ln w="12700">
            <a:miter lim="400000"/>
          </a:ln>
        </p:spPr>
        <p:txBody>
          <a:bodyPr lIns="71437" tIns="71437" rIns="71437" bIns="71437" anchor="ctr"/>
          <a:lstStyle/>
          <a:p>
            <a:pPr>
              <a:defRPr sz="3000" i="0"/>
            </a:pPr>
            <a:endParaRPr dirty="0">
              <a:latin typeface="Arial" panose="020B0604020202020204" pitchFamily="34" charset="0"/>
              <a:cs typeface="Arial" panose="020B0604020202020204" pitchFamily="34" charset="0"/>
            </a:endParaRPr>
          </a:p>
        </p:txBody>
      </p:sp>
      <p:sp>
        <p:nvSpPr>
          <p:cNvPr id="13" name="TheVision">
            <a:extLst>
              <a:ext uri="{FF2B5EF4-FFF2-40B4-BE49-F238E27FC236}">
                <a16:creationId xmlns:a16="http://schemas.microsoft.com/office/drawing/2014/main" id="{A48DD7C2-9F6A-4F80-8907-900354461B4A}"/>
              </a:ext>
            </a:extLst>
          </p:cNvPr>
          <p:cNvSpPr txBox="1"/>
          <p:nvPr/>
        </p:nvSpPr>
        <p:spPr>
          <a:xfrm>
            <a:off x="7613374" y="8456385"/>
            <a:ext cx="16043564" cy="4206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sz="16000" i="0"/>
            </a:lvl1pPr>
          </a:lstStyle>
          <a:p>
            <a:r>
              <a:rPr lang="en-US" sz="6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Unfortunately, wellbeing appears to be in decline, and increasing your wellbeing can be difficult without knowing what to do and how to do it. </a:t>
            </a:r>
            <a:endParaRPr sz="6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FE705B0-9442-FE15-301D-58D1D3F8FD13}"/>
              </a:ext>
            </a:extLst>
          </p:cNvPr>
          <p:cNvSpPr txBox="1"/>
          <p:nvPr/>
        </p:nvSpPr>
        <p:spPr>
          <a:xfrm>
            <a:off x="1550504" y="1294444"/>
            <a:ext cx="17393479" cy="41652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n-US" sz="6600" b="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Wellbeing is something sought by just about everyone because it includes so many positive things — feeling happy, healthy, socially connected, and purposeful. </a:t>
            </a:r>
            <a:endParaRPr kumimoji="0" lang="en-US" sz="6600" b="0" u="none" strike="noStrike" cap="none" spc="0" normalizeH="0" baseline="0" dirty="0">
              <a:ln>
                <a:noFill/>
              </a:ln>
              <a:solidFill>
                <a:schemeClr val="bg1"/>
              </a:solidFill>
              <a:effectLst>
                <a:outerShdw blurRad="38100" dist="38100" dir="2700000" algn="tl">
                  <a:srgbClr val="000000">
                    <a:alpha val="43137"/>
                  </a:srgbClr>
                </a:outerShdw>
              </a:effectLst>
              <a:uFillTx/>
              <a:latin typeface="Arial" panose="020B0604020202020204" pitchFamily="34" charset="0"/>
              <a:cs typeface="Arial" panose="020B0604020202020204" pitchFamily="34" charset="0"/>
              <a:sym typeface="Helvetica"/>
            </a:endParaRPr>
          </a:p>
        </p:txBody>
      </p:sp>
      <p:pic>
        <p:nvPicPr>
          <p:cNvPr id="17" name="Picture 16" descr="Logo&#10;&#10;Description automatically generated">
            <a:extLst>
              <a:ext uri="{FF2B5EF4-FFF2-40B4-BE49-F238E27FC236}">
                <a16:creationId xmlns:a16="http://schemas.microsoft.com/office/drawing/2014/main" id="{E5AF53DC-752D-7488-BF2B-3263C910B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2005" y="1294444"/>
            <a:ext cx="6097389" cy="6097389"/>
          </a:xfrm>
          <a:prstGeom prst="rect">
            <a:avLst/>
          </a:prstGeom>
        </p:spPr>
      </p:pic>
      <p:pic>
        <p:nvPicPr>
          <p:cNvPr id="23" name="Picture 22" descr="Logo&#10;&#10;Description automatically generated">
            <a:extLst>
              <a:ext uri="{FF2B5EF4-FFF2-40B4-BE49-F238E27FC236}">
                <a16:creationId xmlns:a16="http://schemas.microsoft.com/office/drawing/2014/main" id="{EC964293-50D4-AACD-0B81-671CB33D92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606" y="6536309"/>
            <a:ext cx="6097389" cy="6097389"/>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Rechteck"/>
          <p:cNvSpPr/>
          <p:nvPr/>
        </p:nvSpPr>
        <p:spPr>
          <a:xfrm>
            <a:off x="0" y="-1919"/>
            <a:ext cx="5583635" cy="13719838"/>
          </a:xfrm>
          <a:prstGeom prst="rect">
            <a:avLst/>
          </a:prstGeom>
          <a:solidFill>
            <a:srgbClr val="82C3BB"/>
          </a:solidFill>
          <a:ln w="12700">
            <a:miter lim="400000"/>
          </a:ln>
        </p:spPr>
        <p:txBody>
          <a:bodyPr lIns="71437" tIns="71437" rIns="71437" bIns="71437" anchor="ctr"/>
          <a:lstStyle/>
          <a:p>
            <a:pPr>
              <a:defRPr sz="3000" i="0"/>
            </a:pPr>
            <a:endParaRPr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201453A-88D1-47C7-930E-0EFA4D6D22D0}"/>
              </a:ext>
            </a:extLst>
          </p:cNvPr>
          <p:cNvSpPr/>
          <p:nvPr/>
        </p:nvSpPr>
        <p:spPr>
          <a:xfrm>
            <a:off x="657954" y="2709077"/>
            <a:ext cx="6818610" cy="9215718"/>
          </a:xfrm>
          <a:prstGeom prst="rect">
            <a:avLst/>
          </a:prstGeom>
          <a:solidFill>
            <a:srgbClr val="094B7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mn-lt"/>
              <a:ea typeface="+mn-ea"/>
              <a:cs typeface="+mn-cs"/>
              <a:sym typeface="Helvetica"/>
            </a:endParaRPr>
          </a:p>
        </p:txBody>
      </p:sp>
      <p:sp>
        <p:nvSpPr>
          <p:cNvPr id="22" name="TheVision">
            <a:extLst>
              <a:ext uri="{FF2B5EF4-FFF2-40B4-BE49-F238E27FC236}">
                <a16:creationId xmlns:a16="http://schemas.microsoft.com/office/drawing/2014/main" id="{2DB848DD-D364-4052-8DAA-E3A01D6124E9}"/>
              </a:ext>
            </a:extLst>
          </p:cNvPr>
          <p:cNvSpPr txBox="1"/>
          <p:nvPr/>
        </p:nvSpPr>
        <p:spPr>
          <a:xfrm>
            <a:off x="10555356" y="1996111"/>
            <a:ext cx="12443792" cy="28527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sz="16000" i="0"/>
            </a:lvl1pPr>
          </a:lstStyle>
          <a:p>
            <a:r>
              <a:rPr lang="en-US" sz="8800" b="1" dirty="0">
                <a:solidFill>
                  <a:srgbClr val="304E7E"/>
                </a:solidFill>
                <a:latin typeface="Arial" panose="020B0604020202020204" pitchFamily="34" charset="0"/>
                <a:cs typeface="Arial" panose="020B0604020202020204" pitchFamily="34" charset="0"/>
              </a:rPr>
              <a:t>Mind: Emotional Wellbeing</a:t>
            </a:r>
            <a:endParaRPr sz="8800" b="1" dirty="0">
              <a:solidFill>
                <a:srgbClr val="304E7E"/>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DDDBB3F-2BFB-4710-BB1B-C38F9BE6A76C}"/>
              </a:ext>
            </a:extLst>
          </p:cNvPr>
          <p:cNvSpPr txBox="1"/>
          <p:nvPr/>
        </p:nvSpPr>
        <p:spPr>
          <a:xfrm>
            <a:off x="12568666" y="5679796"/>
            <a:ext cx="11523785" cy="54612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Relaxation techniques</a:t>
            </a:r>
          </a:p>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Stress management</a:t>
            </a:r>
          </a:p>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Resilience </a:t>
            </a:r>
            <a:r>
              <a:rPr lang="en-US" sz="3600" i="0" dirty="0">
                <a:solidFill>
                  <a:schemeClr val="bg2">
                    <a:lumMod val="10000"/>
                  </a:schemeClr>
                </a:solidFill>
                <a:latin typeface="Arial" panose="020B0604020202020204" pitchFamily="34" charset="0"/>
                <a:cs typeface="Arial" panose="020B0604020202020204" pitchFamily="34" charset="0"/>
              </a:rPr>
              <a:t>(resistance &amp; 	path forward)</a:t>
            </a:r>
          </a:p>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Self-Love </a:t>
            </a:r>
          </a:p>
        </p:txBody>
      </p:sp>
      <p:pic>
        <p:nvPicPr>
          <p:cNvPr id="5" name="Picture Placeholder 4" descr="A person drinking from a cup&#10;&#10;Description automatically generated with low confidence">
            <a:extLst>
              <a:ext uri="{FF2B5EF4-FFF2-40B4-BE49-F238E27FC236}">
                <a16:creationId xmlns:a16="http://schemas.microsoft.com/office/drawing/2014/main" id="{36B829FB-E003-230A-8295-35727E35E5D8}"/>
              </a:ext>
            </a:extLst>
          </p:cNvPr>
          <p:cNvPicPr>
            <a:picLocks noGrp="1" noChangeAspect="1"/>
          </p:cNvPicPr>
          <p:nvPr>
            <p:ph type="pic" sz="half" idx="21"/>
          </p:nvPr>
        </p:nvPicPr>
        <p:blipFill>
          <a:blip r:embed="rId2">
            <a:extLst>
              <a:ext uri="{28A0092B-C50C-407E-A947-70E740481C1C}">
                <a14:useLocalDpi xmlns:a14="http://schemas.microsoft.com/office/drawing/2010/main" val="0"/>
              </a:ext>
            </a:extLst>
          </a:blip>
          <a:srcRect l="25616" r="25616"/>
          <a:stretch>
            <a:fillRect/>
          </a:stretch>
        </p:blipFill>
        <p:spPr>
          <a:xfrm>
            <a:off x="1126826" y="1791205"/>
            <a:ext cx="8376934" cy="9656737"/>
          </a:xfrm>
        </p:spPr>
      </p:pic>
      <p:pic>
        <p:nvPicPr>
          <p:cNvPr id="8" name="Picture 7">
            <a:extLst>
              <a:ext uri="{FF2B5EF4-FFF2-40B4-BE49-F238E27FC236}">
                <a16:creationId xmlns:a16="http://schemas.microsoft.com/office/drawing/2014/main" id="{E456F953-2C03-4607-8564-482DF6D7A5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012" y="10197132"/>
            <a:ext cx="3917567" cy="1015663"/>
          </a:xfrm>
          <a:prstGeom prst="rect">
            <a:avLst/>
          </a:prstGeom>
        </p:spPr>
      </p:pic>
      <p:sp>
        <p:nvSpPr>
          <p:cNvPr id="10" name="TextBox 9">
            <a:extLst>
              <a:ext uri="{FF2B5EF4-FFF2-40B4-BE49-F238E27FC236}">
                <a16:creationId xmlns:a16="http://schemas.microsoft.com/office/drawing/2014/main" id="{DECCEE27-64EA-CDB1-9F52-6092D3B75236}"/>
              </a:ext>
            </a:extLst>
          </p:cNvPr>
          <p:cNvSpPr txBox="1"/>
          <p:nvPr/>
        </p:nvSpPr>
        <p:spPr>
          <a:xfrm>
            <a:off x="11530955" y="4798446"/>
            <a:ext cx="12853045"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defRPr i="0"/>
            </a:pPr>
            <a:r>
              <a:rPr lang="en-US" sz="6000" b="1" dirty="0">
                <a:solidFill>
                  <a:srgbClr val="6DB8AF"/>
                </a:solidFill>
                <a:latin typeface="Arial" panose="020B0604020202020204" pitchFamily="34" charset="0"/>
                <a:cs typeface="Arial" panose="020B0604020202020204" pitchFamily="34" charset="0"/>
              </a:rPr>
              <a:t>Hidden key to biggest gains.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Rechteck"/>
          <p:cNvSpPr/>
          <p:nvPr/>
        </p:nvSpPr>
        <p:spPr>
          <a:xfrm>
            <a:off x="18800365" y="-1919"/>
            <a:ext cx="5583635" cy="13719838"/>
          </a:xfrm>
          <a:prstGeom prst="rect">
            <a:avLst/>
          </a:prstGeom>
          <a:solidFill>
            <a:srgbClr val="82C3BB"/>
          </a:solidFill>
          <a:ln w="12700">
            <a:miter lim="400000"/>
          </a:ln>
        </p:spPr>
        <p:txBody>
          <a:bodyPr lIns="71437" tIns="71437" rIns="71437" bIns="71437" anchor="ctr"/>
          <a:lstStyle/>
          <a:p>
            <a:pPr>
              <a:defRPr sz="3000" i="0"/>
            </a:pPr>
            <a:endParaRPr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D6EF2DA-0AAA-4558-B736-A9E3B93E998F}"/>
              </a:ext>
            </a:extLst>
          </p:cNvPr>
          <p:cNvSpPr/>
          <p:nvPr/>
        </p:nvSpPr>
        <p:spPr>
          <a:xfrm>
            <a:off x="14755906" y="3747245"/>
            <a:ext cx="7969042" cy="9215718"/>
          </a:xfrm>
          <a:prstGeom prst="rect">
            <a:avLst/>
          </a:prstGeom>
          <a:solidFill>
            <a:srgbClr val="094B7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mn-lt"/>
              <a:ea typeface="+mn-ea"/>
              <a:cs typeface="+mn-cs"/>
              <a:sym typeface="Helvetica"/>
            </a:endParaRPr>
          </a:p>
        </p:txBody>
      </p:sp>
      <p:sp>
        <p:nvSpPr>
          <p:cNvPr id="22" name="TheVision">
            <a:extLst>
              <a:ext uri="{FF2B5EF4-FFF2-40B4-BE49-F238E27FC236}">
                <a16:creationId xmlns:a16="http://schemas.microsoft.com/office/drawing/2014/main" id="{2DB848DD-D364-4052-8DAA-E3A01D6124E9}"/>
              </a:ext>
            </a:extLst>
          </p:cNvPr>
          <p:cNvSpPr txBox="1"/>
          <p:nvPr/>
        </p:nvSpPr>
        <p:spPr>
          <a:xfrm>
            <a:off x="1659052" y="2103514"/>
            <a:ext cx="10374634" cy="2852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0" i="0"/>
            </a:lvl1pPr>
          </a:lstStyle>
          <a:p>
            <a:r>
              <a:rPr lang="en-US" sz="8800" b="1" dirty="0">
                <a:solidFill>
                  <a:srgbClr val="304E7E"/>
                </a:solidFill>
                <a:latin typeface="Arial" panose="020B0604020202020204" pitchFamily="34" charset="0"/>
                <a:cs typeface="Arial" panose="020B0604020202020204" pitchFamily="34" charset="0"/>
              </a:rPr>
              <a:t>Body: </a:t>
            </a:r>
          </a:p>
          <a:p>
            <a:r>
              <a:rPr lang="en-US" sz="8800" b="1" dirty="0">
                <a:solidFill>
                  <a:srgbClr val="304E7E"/>
                </a:solidFill>
                <a:latin typeface="Arial" panose="020B0604020202020204" pitchFamily="34" charset="0"/>
                <a:cs typeface="Arial" panose="020B0604020202020204" pitchFamily="34" charset="0"/>
              </a:rPr>
              <a:t>Physical Wellbeing</a:t>
            </a:r>
            <a:endParaRPr sz="8800" b="1" dirty="0">
              <a:solidFill>
                <a:srgbClr val="304E7E"/>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DDDBB3F-2BFB-4710-BB1B-C38F9BE6A76C}"/>
              </a:ext>
            </a:extLst>
          </p:cNvPr>
          <p:cNvSpPr txBox="1"/>
          <p:nvPr/>
        </p:nvSpPr>
        <p:spPr>
          <a:xfrm>
            <a:off x="3211607" y="7045041"/>
            <a:ext cx="11221270" cy="54612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Functioning body </a:t>
            </a:r>
          </a:p>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Healthy living</a:t>
            </a:r>
          </a:p>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Exercise </a:t>
            </a:r>
          </a:p>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Food  </a:t>
            </a:r>
          </a:p>
        </p:txBody>
      </p:sp>
      <p:pic>
        <p:nvPicPr>
          <p:cNvPr id="8" name="Picture Placeholder 7" descr="A picture containing table, wooden, food, vegetable&#10;&#10;Description automatically generated">
            <a:extLst>
              <a:ext uri="{FF2B5EF4-FFF2-40B4-BE49-F238E27FC236}">
                <a16:creationId xmlns:a16="http://schemas.microsoft.com/office/drawing/2014/main" id="{58BAE598-09BC-6464-FAAD-A92D31869C63}"/>
              </a:ext>
            </a:extLst>
          </p:cNvPr>
          <p:cNvPicPr>
            <a:picLocks noGrp="1" noChangeAspect="1"/>
          </p:cNvPicPr>
          <p:nvPr>
            <p:ph type="pic" sz="half" idx="21"/>
          </p:nvPr>
        </p:nvPicPr>
        <p:blipFill>
          <a:blip r:embed="rId2">
            <a:extLst>
              <a:ext uri="{28A0092B-C50C-407E-A947-70E740481C1C}">
                <a14:useLocalDpi xmlns:a14="http://schemas.microsoft.com/office/drawing/2010/main" val="0"/>
              </a:ext>
            </a:extLst>
          </a:blip>
          <a:srcRect l="26074" r="26074"/>
          <a:stretch>
            <a:fillRect/>
          </a:stretch>
        </p:blipFill>
        <p:spPr>
          <a:xfrm>
            <a:off x="13813680" y="2766978"/>
            <a:ext cx="8376934" cy="9656737"/>
          </a:xfrm>
        </p:spPr>
      </p:pic>
      <p:pic>
        <p:nvPicPr>
          <p:cNvPr id="6" name="Picture 5">
            <a:extLst>
              <a:ext uri="{FF2B5EF4-FFF2-40B4-BE49-F238E27FC236}">
                <a16:creationId xmlns:a16="http://schemas.microsoft.com/office/drawing/2014/main" id="{D2634EC6-1A2B-44C9-A6A9-25499775F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4306" y="11219107"/>
            <a:ext cx="3917567" cy="1015663"/>
          </a:xfrm>
          <a:prstGeom prst="rect">
            <a:avLst/>
          </a:prstGeom>
        </p:spPr>
      </p:pic>
      <p:sp>
        <p:nvSpPr>
          <p:cNvPr id="9" name="TextBox 8">
            <a:extLst>
              <a:ext uri="{FF2B5EF4-FFF2-40B4-BE49-F238E27FC236}">
                <a16:creationId xmlns:a16="http://schemas.microsoft.com/office/drawing/2014/main" id="{2C84CE9D-3982-DD2B-3D87-63CC971B8F54}"/>
              </a:ext>
            </a:extLst>
          </p:cNvPr>
          <p:cNvSpPr txBox="1"/>
          <p:nvPr/>
        </p:nvSpPr>
        <p:spPr>
          <a:xfrm>
            <a:off x="2168970" y="5106049"/>
            <a:ext cx="12425421"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defRPr i="0"/>
            </a:pPr>
            <a:r>
              <a:rPr lang="en-US" sz="6000" b="1" dirty="0">
                <a:solidFill>
                  <a:srgbClr val="6DB8AF"/>
                </a:solidFill>
                <a:latin typeface="Arial" panose="020B0604020202020204" pitchFamily="34" charset="0"/>
                <a:cs typeface="Arial" panose="020B0604020202020204" pitchFamily="34" charset="0"/>
              </a:rPr>
              <a:t>You have energy to get things done.</a:t>
            </a:r>
          </a:p>
        </p:txBody>
      </p:sp>
    </p:spTree>
    <p:extLst>
      <p:ext uri="{BB962C8B-B14F-4D97-AF65-F5344CB8AC3E}">
        <p14:creationId xmlns:p14="http://schemas.microsoft.com/office/powerpoint/2010/main" val="123099823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Rechteck"/>
          <p:cNvSpPr/>
          <p:nvPr/>
        </p:nvSpPr>
        <p:spPr>
          <a:xfrm>
            <a:off x="0" y="-1919"/>
            <a:ext cx="5583635" cy="13719838"/>
          </a:xfrm>
          <a:prstGeom prst="rect">
            <a:avLst/>
          </a:prstGeom>
          <a:solidFill>
            <a:srgbClr val="82C3BB"/>
          </a:solidFill>
          <a:ln w="12700">
            <a:miter lim="400000"/>
          </a:ln>
        </p:spPr>
        <p:txBody>
          <a:bodyPr lIns="71437" tIns="71437" rIns="71437" bIns="71437" anchor="ctr"/>
          <a:lstStyle/>
          <a:p>
            <a:pPr>
              <a:defRPr sz="3000" i="0"/>
            </a:pPr>
            <a:endParaRPr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201453A-88D1-47C7-930E-0EFA4D6D22D0}"/>
              </a:ext>
            </a:extLst>
          </p:cNvPr>
          <p:cNvSpPr/>
          <p:nvPr/>
        </p:nvSpPr>
        <p:spPr>
          <a:xfrm>
            <a:off x="657954" y="2709077"/>
            <a:ext cx="6818610" cy="9215718"/>
          </a:xfrm>
          <a:prstGeom prst="rect">
            <a:avLst/>
          </a:prstGeom>
          <a:solidFill>
            <a:srgbClr val="094B7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mn-lt"/>
              <a:ea typeface="+mn-ea"/>
              <a:cs typeface="+mn-cs"/>
              <a:sym typeface="Helvetica"/>
            </a:endParaRPr>
          </a:p>
        </p:txBody>
      </p:sp>
      <p:sp>
        <p:nvSpPr>
          <p:cNvPr id="22" name="TheVision">
            <a:extLst>
              <a:ext uri="{FF2B5EF4-FFF2-40B4-BE49-F238E27FC236}">
                <a16:creationId xmlns:a16="http://schemas.microsoft.com/office/drawing/2014/main" id="{2DB848DD-D364-4052-8DAA-E3A01D6124E9}"/>
              </a:ext>
            </a:extLst>
          </p:cNvPr>
          <p:cNvSpPr txBox="1"/>
          <p:nvPr/>
        </p:nvSpPr>
        <p:spPr>
          <a:xfrm>
            <a:off x="10520380" y="2673219"/>
            <a:ext cx="12192000" cy="14984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defRPr sz="16000" i="0"/>
            </a:lvl1pPr>
          </a:lstStyle>
          <a:p>
            <a:r>
              <a:rPr lang="en-US" sz="8800" b="1" dirty="0">
                <a:solidFill>
                  <a:srgbClr val="304E7E"/>
                </a:solidFill>
                <a:latin typeface="Arial" panose="020B0604020202020204" pitchFamily="34" charset="0"/>
                <a:cs typeface="Arial" panose="020B0604020202020204" pitchFamily="34" charset="0"/>
              </a:rPr>
              <a:t>Social Wellbeing</a:t>
            </a:r>
            <a:endParaRPr sz="8800" b="1" dirty="0">
              <a:solidFill>
                <a:srgbClr val="304E7E"/>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DDDBB3F-2BFB-4710-BB1B-C38F9BE6A76C}"/>
              </a:ext>
            </a:extLst>
          </p:cNvPr>
          <p:cNvSpPr txBox="1"/>
          <p:nvPr/>
        </p:nvSpPr>
        <p:spPr>
          <a:xfrm>
            <a:off x="11958056" y="6241918"/>
            <a:ext cx="10860341" cy="54612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Communication</a:t>
            </a:r>
          </a:p>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Connection </a:t>
            </a:r>
          </a:p>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Support network </a:t>
            </a:r>
          </a:p>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Showing up </a:t>
            </a:r>
          </a:p>
        </p:txBody>
      </p:sp>
      <p:pic>
        <p:nvPicPr>
          <p:cNvPr id="5" name="Picture Placeholder 4" descr="A group of people sitting in chairs&#10;&#10;Description automatically generated with medium confidence">
            <a:extLst>
              <a:ext uri="{FF2B5EF4-FFF2-40B4-BE49-F238E27FC236}">
                <a16:creationId xmlns:a16="http://schemas.microsoft.com/office/drawing/2014/main" id="{4A516338-AE95-6B07-2DC6-A29A757DF0BA}"/>
              </a:ext>
            </a:extLst>
          </p:cNvPr>
          <p:cNvPicPr>
            <a:picLocks noGrp="1" noChangeAspect="1"/>
          </p:cNvPicPr>
          <p:nvPr>
            <p:ph type="pic" sz="half" idx="21"/>
          </p:nvPr>
        </p:nvPicPr>
        <p:blipFill>
          <a:blip r:embed="rId2">
            <a:extLst>
              <a:ext uri="{28A0092B-C50C-407E-A947-70E740481C1C}">
                <a14:useLocalDpi xmlns:a14="http://schemas.microsoft.com/office/drawing/2010/main" val="0"/>
              </a:ext>
            </a:extLst>
          </a:blip>
          <a:srcRect l="23434" r="23434"/>
          <a:stretch>
            <a:fillRect/>
          </a:stretch>
        </p:blipFill>
        <p:spPr>
          <a:xfrm>
            <a:off x="1211012" y="1791205"/>
            <a:ext cx="8376934" cy="9656737"/>
          </a:xfrm>
        </p:spPr>
      </p:pic>
      <p:pic>
        <p:nvPicPr>
          <p:cNvPr id="8" name="Picture 7">
            <a:extLst>
              <a:ext uri="{FF2B5EF4-FFF2-40B4-BE49-F238E27FC236}">
                <a16:creationId xmlns:a16="http://schemas.microsoft.com/office/drawing/2014/main" id="{E456F953-2C03-4607-8564-482DF6D7A5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012" y="10197132"/>
            <a:ext cx="3917567" cy="1015663"/>
          </a:xfrm>
          <a:prstGeom prst="rect">
            <a:avLst/>
          </a:prstGeom>
        </p:spPr>
      </p:pic>
      <p:sp>
        <p:nvSpPr>
          <p:cNvPr id="10" name="TextBox 9">
            <a:extLst>
              <a:ext uri="{FF2B5EF4-FFF2-40B4-BE49-F238E27FC236}">
                <a16:creationId xmlns:a16="http://schemas.microsoft.com/office/drawing/2014/main" id="{595468F9-1766-CD82-F78D-2646B2030069}"/>
              </a:ext>
            </a:extLst>
          </p:cNvPr>
          <p:cNvSpPr txBox="1"/>
          <p:nvPr/>
        </p:nvSpPr>
        <p:spPr>
          <a:xfrm>
            <a:off x="11534046" y="4429906"/>
            <a:ext cx="12192000"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defRPr i="0"/>
            </a:pPr>
            <a:r>
              <a:rPr lang="en-US" sz="6000" b="1" dirty="0">
                <a:solidFill>
                  <a:srgbClr val="6DB8AF"/>
                </a:solidFill>
                <a:latin typeface="Arial" panose="020B0604020202020204" pitchFamily="34" charset="0"/>
                <a:cs typeface="Arial" panose="020B0604020202020204" pitchFamily="34" charset="0"/>
              </a:rPr>
              <a:t>You have meaningful friendships in your life. </a:t>
            </a:r>
          </a:p>
        </p:txBody>
      </p:sp>
    </p:spTree>
    <p:extLst>
      <p:ext uri="{BB962C8B-B14F-4D97-AF65-F5344CB8AC3E}">
        <p14:creationId xmlns:p14="http://schemas.microsoft.com/office/powerpoint/2010/main" val="333402057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Rechteck"/>
          <p:cNvSpPr/>
          <p:nvPr/>
        </p:nvSpPr>
        <p:spPr>
          <a:xfrm>
            <a:off x="18800365" y="-3838"/>
            <a:ext cx="5583635" cy="13719838"/>
          </a:xfrm>
          <a:prstGeom prst="rect">
            <a:avLst/>
          </a:prstGeom>
          <a:solidFill>
            <a:srgbClr val="82C3BB"/>
          </a:solidFill>
          <a:ln w="12700">
            <a:miter lim="400000"/>
          </a:ln>
        </p:spPr>
        <p:txBody>
          <a:bodyPr lIns="71437" tIns="71437" rIns="71437" bIns="71437" anchor="ctr"/>
          <a:lstStyle/>
          <a:p>
            <a:pPr>
              <a:defRPr sz="3000" i="0"/>
            </a:pPr>
            <a:endParaRPr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CA6D5F3-EEAF-4264-AA47-4A57B4025F75}"/>
              </a:ext>
            </a:extLst>
          </p:cNvPr>
          <p:cNvSpPr/>
          <p:nvPr/>
        </p:nvSpPr>
        <p:spPr>
          <a:xfrm>
            <a:off x="15269264" y="3210384"/>
            <a:ext cx="8224726" cy="9215718"/>
          </a:xfrm>
          <a:prstGeom prst="rect">
            <a:avLst/>
          </a:prstGeom>
          <a:solidFill>
            <a:srgbClr val="094B7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mn-lt"/>
              <a:ea typeface="+mn-ea"/>
              <a:cs typeface="+mn-cs"/>
              <a:sym typeface="Helvetica"/>
            </a:endParaRPr>
          </a:p>
        </p:txBody>
      </p:sp>
      <p:sp>
        <p:nvSpPr>
          <p:cNvPr id="22" name="TheVision">
            <a:extLst>
              <a:ext uri="{FF2B5EF4-FFF2-40B4-BE49-F238E27FC236}">
                <a16:creationId xmlns:a16="http://schemas.microsoft.com/office/drawing/2014/main" id="{2DB848DD-D364-4052-8DAA-E3A01D6124E9}"/>
              </a:ext>
            </a:extLst>
          </p:cNvPr>
          <p:cNvSpPr txBox="1"/>
          <p:nvPr/>
        </p:nvSpPr>
        <p:spPr>
          <a:xfrm>
            <a:off x="1620021" y="2451004"/>
            <a:ext cx="11499942" cy="1498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16000" i="0"/>
            </a:lvl1pPr>
          </a:lstStyle>
          <a:p>
            <a:r>
              <a:rPr lang="en-US" sz="8800" b="1" dirty="0">
                <a:solidFill>
                  <a:srgbClr val="304E7E"/>
                </a:solidFill>
                <a:latin typeface="Arial" panose="020B0604020202020204" pitchFamily="34" charset="0"/>
                <a:cs typeface="Arial" panose="020B0604020202020204" pitchFamily="34" charset="0"/>
              </a:rPr>
              <a:t>Workplace Wellbeing</a:t>
            </a:r>
          </a:p>
        </p:txBody>
      </p:sp>
      <p:sp>
        <p:nvSpPr>
          <p:cNvPr id="24" name="TextBox 23">
            <a:extLst>
              <a:ext uri="{FF2B5EF4-FFF2-40B4-BE49-F238E27FC236}">
                <a16:creationId xmlns:a16="http://schemas.microsoft.com/office/drawing/2014/main" id="{0DDDBB3F-2BFB-4710-BB1B-C38F9BE6A76C}"/>
              </a:ext>
            </a:extLst>
          </p:cNvPr>
          <p:cNvSpPr txBox="1"/>
          <p:nvPr/>
        </p:nvSpPr>
        <p:spPr>
          <a:xfrm>
            <a:off x="4341516" y="6128073"/>
            <a:ext cx="9544954" cy="54612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Colleagues </a:t>
            </a:r>
          </a:p>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Perspective </a:t>
            </a:r>
          </a:p>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Meaning / Purpose </a:t>
            </a:r>
          </a:p>
          <a:p>
            <a:pPr marL="342900" indent="-342900">
              <a:lnSpc>
                <a:spcPct val="150000"/>
              </a:lnSpc>
              <a:buClr>
                <a:srgbClr val="6DB8AF"/>
              </a:buClr>
              <a:buFont typeface="Wingdings" panose="05000000000000000000" pitchFamily="2" charset="2"/>
              <a:buChar char="ü"/>
            </a:pPr>
            <a:r>
              <a:rPr lang="en-US" sz="6000" i="0" dirty="0">
                <a:solidFill>
                  <a:schemeClr val="bg2">
                    <a:lumMod val="10000"/>
                  </a:schemeClr>
                </a:solidFill>
                <a:latin typeface="Arial" panose="020B0604020202020204" pitchFamily="34" charset="0"/>
                <a:cs typeface="Arial" panose="020B0604020202020204" pitchFamily="34" charset="0"/>
              </a:rPr>
              <a:t> Professional enrichment </a:t>
            </a:r>
          </a:p>
        </p:txBody>
      </p:sp>
      <p:sp>
        <p:nvSpPr>
          <p:cNvPr id="6" name="TextBox 5">
            <a:extLst>
              <a:ext uri="{FF2B5EF4-FFF2-40B4-BE49-F238E27FC236}">
                <a16:creationId xmlns:a16="http://schemas.microsoft.com/office/drawing/2014/main" id="{52B7A10C-FF05-473F-A864-D8D9DD69FB15}"/>
              </a:ext>
            </a:extLst>
          </p:cNvPr>
          <p:cNvSpPr txBox="1"/>
          <p:nvPr/>
        </p:nvSpPr>
        <p:spPr>
          <a:xfrm>
            <a:off x="1318551" y="4350061"/>
            <a:ext cx="12192000"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defRPr i="0"/>
            </a:pPr>
            <a:r>
              <a:rPr lang="en-US" sz="6000" b="1" dirty="0">
                <a:solidFill>
                  <a:srgbClr val="6DB8AF"/>
                </a:solidFill>
                <a:latin typeface="Arial" panose="020B0604020202020204" pitchFamily="34" charset="0"/>
                <a:cs typeface="Arial" panose="020B0604020202020204" pitchFamily="34" charset="0"/>
              </a:rPr>
              <a:t>You like what you do every day.</a:t>
            </a:r>
          </a:p>
        </p:txBody>
      </p:sp>
      <p:pic>
        <p:nvPicPr>
          <p:cNvPr id="16" name="Picture Placeholder 15" descr="A picture containing person&#10;&#10;Description automatically generated">
            <a:extLst>
              <a:ext uri="{FF2B5EF4-FFF2-40B4-BE49-F238E27FC236}">
                <a16:creationId xmlns:a16="http://schemas.microsoft.com/office/drawing/2014/main" id="{04CFAF65-FEF6-6FF7-F9D9-8D435EA90A02}"/>
              </a:ext>
            </a:extLst>
          </p:cNvPr>
          <p:cNvPicPr>
            <a:picLocks noGrp="1" noChangeAspect="1"/>
          </p:cNvPicPr>
          <p:nvPr>
            <p:ph type="pic" sz="half" idx="21"/>
          </p:nvPr>
        </p:nvPicPr>
        <p:blipFill>
          <a:blip r:embed="rId2">
            <a:extLst>
              <a:ext uri="{28A0092B-C50C-407E-A947-70E740481C1C}">
                <a14:useLocalDpi xmlns:a14="http://schemas.microsoft.com/office/drawing/2010/main" val="0"/>
              </a:ext>
            </a:extLst>
          </a:blip>
          <a:srcRect l="25934" r="25934"/>
          <a:stretch>
            <a:fillRect/>
          </a:stretch>
        </p:blipFill>
        <p:spPr>
          <a:xfrm>
            <a:off x="14501763" y="2126688"/>
            <a:ext cx="8376934" cy="9656737"/>
          </a:xfrm>
        </p:spPr>
      </p:pic>
      <p:pic>
        <p:nvPicPr>
          <p:cNvPr id="3" name="Picture 2">
            <a:extLst>
              <a:ext uri="{FF2B5EF4-FFF2-40B4-BE49-F238E27FC236}">
                <a16:creationId xmlns:a16="http://schemas.microsoft.com/office/drawing/2014/main" id="{DBF01303-7588-4587-8255-31C34C397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1130" y="10573649"/>
            <a:ext cx="3917567" cy="1015663"/>
          </a:xfrm>
          <a:prstGeom prst="rect">
            <a:avLst/>
          </a:prstGeom>
        </p:spPr>
      </p:pic>
    </p:spTree>
    <p:extLst>
      <p:ext uri="{BB962C8B-B14F-4D97-AF65-F5344CB8AC3E}">
        <p14:creationId xmlns:p14="http://schemas.microsoft.com/office/powerpoint/2010/main" val="3376994619"/>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EDEB"/>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1531" rtl="0" fontAlgn="auto" latinLnBrk="0" hangingPunct="0">
          <a:lnSpc>
            <a:spcPct val="100000"/>
          </a:lnSpc>
          <a:spcBef>
            <a:spcPts val="0"/>
          </a:spcBef>
          <a:spcAft>
            <a:spcPts val="0"/>
          </a:spcAft>
          <a:buClrTx/>
          <a:buSzTx/>
          <a:buFontTx/>
          <a:buNone/>
          <a:tabLst/>
          <a:defRPr kumimoji="0" sz="2500" b="0" i="1"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EDEB"/>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1531" rtl="0" fontAlgn="auto" latinLnBrk="0" hangingPunct="0">
          <a:lnSpc>
            <a:spcPct val="100000"/>
          </a:lnSpc>
          <a:spcBef>
            <a:spcPts val="0"/>
          </a:spcBef>
          <a:spcAft>
            <a:spcPts val="0"/>
          </a:spcAft>
          <a:buClrTx/>
          <a:buSzTx/>
          <a:buFontTx/>
          <a:buNone/>
          <a:tabLst/>
          <a:defRPr kumimoji="0" sz="2500" b="0" i="1"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5924</TotalTime>
  <Words>734</Words>
  <Application>Microsoft Office PowerPoint</Application>
  <PresentationFormat>Custom</PresentationFormat>
  <Paragraphs>128</Paragraphs>
  <Slides>15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Alegreya</vt:lpstr>
      <vt:lpstr>Arial</vt:lpstr>
      <vt:lpstr>Helvetica</vt:lpstr>
      <vt:lpstr>Lucida Grande</vt:lpstr>
      <vt:lpstr>Raleway</vt:lpstr>
      <vt:lpstr>Times New Roman</vt:lpstr>
      <vt:lpstr>Wingdings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Center4C Wellbeing Plan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Jennifer McDonald</dc:creator>
  <cp:lastModifiedBy>Kimberly Perone</cp:lastModifiedBy>
  <cp:revision>109</cp:revision>
  <dcterms:modified xsi:type="dcterms:W3CDTF">2023-02-14T14:49:51Z</dcterms:modified>
</cp:coreProperties>
</file>