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C064-A588-4740-9139-67078021FEC5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4461-6ACC-49C9-9DD3-FDE3D5279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perone@center4c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enter4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86200" y="1295400"/>
            <a:ext cx="4876800" cy="5105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legreya" pitchFamily="50" charset="0"/>
              </a:rPr>
              <a:t>Professional: </a:t>
            </a:r>
            <a:r>
              <a:rPr lang="en-US" sz="1400" dirty="0"/>
              <a:t>________________________________________________________________________________________________________</a:t>
            </a:r>
          </a:p>
          <a:p>
            <a:r>
              <a:rPr lang="en-US" sz="1400" b="1" dirty="0">
                <a:latin typeface="Alegreya" pitchFamily="50" charset="0"/>
              </a:rPr>
              <a:t>Physical: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b="1" dirty="0">
                <a:latin typeface="Alegreya" pitchFamily="50" charset="0"/>
              </a:rPr>
              <a:t>____________________________________________________Psychological: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dirty="0"/>
              <a:t>____________________________________________________</a:t>
            </a:r>
          </a:p>
          <a:p>
            <a:r>
              <a:rPr lang="en-US" sz="1400" b="1" dirty="0">
                <a:latin typeface="Alegreya" pitchFamily="50" charset="0"/>
              </a:rPr>
              <a:t>Emotional: 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b="1" dirty="0">
                <a:latin typeface="Alegreya" pitchFamily="50" charset="0"/>
              </a:rPr>
              <a:t>____________________________________________________Spiritual: 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dirty="0"/>
              <a:t>____________________________________________________</a:t>
            </a:r>
          </a:p>
          <a:p>
            <a:r>
              <a:rPr lang="en-US" sz="1400" b="1" dirty="0">
                <a:latin typeface="Alegreya" pitchFamily="50" charset="0"/>
              </a:rPr>
              <a:t>Relationship: 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b="1">
                <a:latin typeface="Alegreya" pitchFamily="50" charset="0"/>
              </a:rPr>
              <a:t>____________________________________________________ </a:t>
            </a:r>
            <a:r>
              <a:rPr lang="en-US" sz="1400" b="1" dirty="0">
                <a:latin typeface="Alegreya" pitchFamily="50" charset="0"/>
              </a:rPr>
              <a:t>Other: </a:t>
            </a:r>
            <a:r>
              <a:rPr lang="en-US" sz="1400" dirty="0"/>
              <a:t>____________________________________________________</a:t>
            </a:r>
          </a:p>
          <a:p>
            <a:r>
              <a:rPr lang="en-US" sz="1400" dirty="0"/>
              <a:t>____________________________________________________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1262896"/>
            <a:ext cx="3352800" cy="19697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legreya" pitchFamily="50" charset="0"/>
              </a:rPr>
              <a:t>Self Care Planning is….</a:t>
            </a:r>
            <a:endParaRPr lang="en-US" sz="1400" dirty="0">
              <a:latin typeface="Alegreya" pitchFamily="50" charset="0"/>
            </a:endParaRPr>
          </a:p>
          <a:p>
            <a:r>
              <a:rPr lang="en-US" sz="1200" dirty="0">
                <a:latin typeface="Alegreya" pitchFamily="50" charset="0"/>
              </a:rPr>
              <a:t>Tangible, incremental, accessible, healthy care for your self, rather than fleeting, indulgent, costly or unhealthy. By keeping a self care plan handy, intentional, regular you will find your self care FREE and FREEING. Do you commit to providing yourself essential care? </a:t>
            </a:r>
          </a:p>
          <a:p>
            <a:endParaRPr lang="en-US" sz="1200" b="1" dirty="0">
              <a:latin typeface="Alegreya" pitchFamily="50" charset="0"/>
            </a:endParaRPr>
          </a:p>
          <a:p>
            <a:r>
              <a:rPr lang="en-US" sz="1200" b="1" dirty="0">
                <a:latin typeface="Alegreya" pitchFamily="50" charset="0"/>
              </a:rPr>
              <a:t>Signature</a:t>
            </a:r>
            <a:r>
              <a:rPr lang="en-US" sz="1200" dirty="0">
                <a:latin typeface="Alegreya" pitchFamily="50" charset="0"/>
              </a:rPr>
              <a:t>___________________________________</a:t>
            </a:r>
          </a:p>
          <a:p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67600" cy="411162"/>
          </a:xfrm>
        </p:spPr>
        <p:txBody>
          <a:bodyPr>
            <a:noAutofit/>
          </a:bodyPr>
          <a:lstStyle/>
          <a:p>
            <a:pPr algn="r"/>
            <a:r>
              <a:rPr lang="en-US" sz="3200" i="1" dirty="0">
                <a:latin typeface="Alegreya" pitchFamily="50" charset="0"/>
              </a:rPr>
              <a:t>Center4C Self Care Plan  </a:t>
            </a:r>
            <a:r>
              <a:rPr lang="en-US" sz="3200" i="1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3173849"/>
            <a:ext cx="3352800" cy="11695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legreya" pitchFamily="50" charset="0"/>
              </a:rPr>
              <a:t>Intention:  </a:t>
            </a:r>
            <a:r>
              <a:rPr lang="en-US" sz="1400" dirty="0">
                <a:latin typeface="Alegreya" pitchFamily="50" charset="0"/>
              </a:rPr>
              <a:t>How do you want to feel?</a:t>
            </a:r>
          </a:p>
          <a:p>
            <a:r>
              <a:rPr lang="en-US" sz="1400" dirty="0"/>
              <a:t>____________________________________________________________________________________________________________________________________________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19400" y="6858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latin typeface="Alegreya" pitchFamily="50" charset="0"/>
              </a:rPr>
              <a:t>Cultivating clarity, compassion &amp; contentment in our lives. </a:t>
            </a:r>
          </a:p>
        </p:txBody>
      </p:sp>
      <p:pic>
        <p:nvPicPr>
          <p:cNvPr id="15" name="Picture 14" descr="Center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2590800" cy="12221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" y="4343400"/>
            <a:ext cx="3352800" cy="20774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legreya" pitchFamily="50" charset="0"/>
              </a:rPr>
              <a:t>Goals: </a:t>
            </a:r>
            <a:r>
              <a:rPr lang="en-US" sz="1400" dirty="0">
                <a:latin typeface="Alegreya" pitchFamily="50" charset="0"/>
              </a:rPr>
              <a:t>What are short and long </a:t>
            </a:r>
            <a:r>
              <a:rPr lang="en-US" sz="1400">
                <a:latin typeface="Alegreya" pitchFamily="50" charset="0"/>
              </a:rPr>
              <a:t>term goals?</a:t>
            </a:r>
            <a:r>
              <a:rPr lang="en-US" sz="1400" b="1">
                <a:latin typeface="Alegreya" pitchFamily="50" charset="0"/>
              </a:rPr>
              <a:t> </a:t>
            </a:r>
            <a:r>
              <a:rPr lang="en-US" sz="1400" dirty="0"/>
              <a:t>____________________________________________________________________________________________________________________________________________</a:t>
            </a:r>
          </a:p>
          <a:p>
            <a:r>
              <a:rPr lang="en-US" sz="1600" dirty="0"/>
              <a:t>_____________________________________________________________________________________________</a:t>
            </a:r>
          </a:p>
          <a:p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324600"/>
            <a:ext cx="838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legreya" pitchFamily="50" charset="0"/>
              </a:rPr>
              <a:t>Kim </a:t>
            </a:r>
            <a:r>
              <a:rPr lang="en-US" sz="1100" dirty="0" err="1">
                <a:latin typeface="Alegreya" pitchFamily="50" charset="0"/>
              </a:rPr>
              <a:t>Perone</a:t>
            </a:r>
            <a:r>
              <a:rPr lang="en-US" sz="1100" dirty="0">
                <a:latin typeface="Alegreya" pitchFamily="50" charset="0"/>
              </a:rPr>
              <a:t>, MA, CLC, Success Coach/Mindfulness Trainer  </a:t>
            </a:r>
            <a:r>
              <a:rPr lang="en-US" sz="1100" dirty="0">
                <a:latin typeface="Alegreya" pitchFamily="50" charset="0"/>
                <a:hlinkClick r:id="rId3"/>
              </a:rPr>
              <a:t>kperone@center4c.com</a:t>
            </a:r>
            <a:r>
              <a:rPr lang="en-US" sz="1100" dirty="0">
                <a:latin typeface="Alegreya" pitchFamily="50" charset="0"/>
              </a:rPr>
              <a:t>  (518) 301-3493 </a:t>
            </a:r>
            <a:r>
              <a:rPr lang="en-US" sz="1100" dirty="0">
                <a:latin typeface="Alegreya" pitchFamily="50" charset="0"/>
                <a:hlinkClick r:id="rId4"/>
              </a:rPr>
              <a:t>www.Center4c.com</a:t>
            </a:r>
            <a:r>
              <a:rPr lang="en-US" sz="1100" dirty="0">
                <a:latin typeface="Alegreya" pitchFamily="50" charset="0"/>
              </a:rPr>
              <a:t>   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itchFamily="50" charset="0"/>
              </a:rPr>
              <a:t>Find your center.</a:t>
            </a:r>
            <a:r>
              <a:rPr lang="en-US" sz="1100" dirty="0"/>
              <a:t> 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12175</TotalTime>
  <Words>152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Alegreya</vt:lpstr>
      <vt:lpstr>Arial</vt:lpstr>
      <vt:lpstr>Calibri</vt:lpstr>
      <vt:lpstr>Office Theme</vt:lpstr>
      <vt:lpstr>Center4C Self Care Plan 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with Less Stress!</dc:title>
  <dc:creator>Perone</dc:creator>
  <cp:lastModifiedBy>Kimberly Perone</cp:lastModifiedBy>
  <cp:revision>117</cp:revision>
  <dcterms:created xsi:type="dcterms:W3CDTF">2017-02-24T20:28:40Z</dcterms:created>
  <dcterms:modified xsi:type="dcterms:W3CDTF">2022-01-07T14:05:39Z</dcterms:modified>
</cp:coreProperties>
</file>